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20"/>
  </p:notesMasterIdLst>
  <p:sldIdLst>
    <p:sldId id="256" r:id="rId2"/>
    <p:sldId id="259" r:id="rId3"/>
    <p:sldId id="257" r:id="rId4"/>
    <p:sldId id="258" r:id="rId5"/>
    <p:sldId id="261" r:id="rId6"/>
    <p:sldId id="260" r:id="rId7"/>
    <p:sldId id="262" r:id="rId8"/>
    <p:sldId id="270" r:id="rId9"/>
    <p:sldId id="264" r:id="rId10"/>
    <p:sldId id="265" r:id="rId11"/>
    <p:sldId id="266" r:id="rId12"/>
    <p:sldId id="267" r:id="rId13"/>
    <p:sldId id="269" r:id="rId14"/>
    <p:sldId id="268" r:id="rId15"/>
    <p:sldId id="272" r:id="rId16"/>
    <p:sldId id="263" r:id="rId17"/>
    <p:sldId id="273" r:id="rId18"/>
    <p:sldId id="271"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Book Antiqua" pitchFamily="18" charset="0"/>
        <a:ea typeface="MS PGothic" pitchFamily="34" charset="-128"/>
        <a:cs typeface="+mn-cs"/>
      </a:defRPr>
    </a:lvl1pPr>
    <a:lvl2pPr marL="457200" algn="l" rtl="0" fontAlgn="base">
      <a:spcBef>
        <a:spcPct val="0"/>
      </a:spcBef>
      <a:spcAft>
        <a:spcPct val="0"/>
      </a:spcAft>
      <a:defRPr kern="1200">
        <a:solidFill>
          <a:schemeClr val="tx1"/>
        </a:solidFill>
        <a:latin typeface="Book Antiqua" pitchFamily="18" charset="0"/>
        <a:ea typeface="MS PGothic" pitchFamily="34" charset="-128"/>
        <a:cs typeface="+mn-cs"/>
      </a:defRPr>
    </a:lvl2pPr>
    <a:lvl3pPr marL="914400" algn="l" rtl="0" fontAlgn="base">
      <a:spcBef>
        <a:spcPct val="0"/>
      </a:spcBef>
      <a:spcAft>
        <a:spcPct val="0"/>
      </a:spcAft>
      <a:defRPr kern="1200">
        <a:solidFill>
          <a:schemeClr val="tx1"/>
        </a:solidFill>
        <a:latin typeface="Book Antiqua" pitchFamily="18" charset="0"/>
        <a:ea typeface="MS PGothic" pitchFamily="34" charset="-128"/>
        <a:cs typeface="+mn-cs"/>
      </a:defRPr>
    </a:lvl3pPr>
    <a:lvl4pPr marL="1371600" algn="l" rtl="0" fontAlgn="base">
      <a:spcBef>
        <a:spcPct val="0"/>
      </a:spcBef>
      <a:spcAft>
        <a:spcPct val="0"/>
      </a:spcAft>
      <a:defRPr kern="1200">
        <a:solidFill>
          <a:schemeClr val="tx1"/>
        </a:solidFill>
        <a:latin typeface="Book Antiqua" pitchFamily="18" charset="0"/>
        <a:ea typeface="MS PGothic" pitchFamily="34" charset="-128"/>
        <a:cs typeface="+mn-cs"/>
      </a:defRPr>
    </a:lvl4pPr>
    <a:lvl5pPr marL="1828800" algn="l" rtl="0" fontAlgn="base">
      <a:spcBef>
        <a:spcPct val="0"/>
      </a:spcBef>
      <a:spcAft>
        <a:spcPct val="0"/>
      </a:spcAft>
      <a:defRPr kern="1200">
        <a:solidFill>
          <a:schemeClr val="tx1"/>
        </a:solidFill>
        <a:latin typeface="Book Antiqua" pitchFamily="18" charset="0"/>
        <a:ea typeface="MS PGothic" pitchFamily="34" charset="-128"/>
        <a:cs typeface="+mn-cs"/>
      </a:defRPr>
    </a:lvl5pPr>
    <a:lvl6pPr marL="2286000" algn="l" defTabSz="914400" rtl="0" eaLnBrk="1" latinLnBrk="0" hangingPunct="1">
      <a:defRPr kern="1200">
        <a:solidFill>
          <a:schemeClr val="tx1"/>
        </a:solidFill>
        <a:latin typeface="Book Antiqua" pitchFamily="18" charset="0"/>
        <a:ea typeface="MS PGothic" pitchFamily="34" charset="-128"/>
        <a:cs typeface="+mn-cs"/>
      </a:defRPr>
    </a:lvl6pPr>
    <a:lvl7pPr marL="2743200" algn="l" defTabSz="914400" rtl="0" eaLnBrk="1" latinLnBrk="0" hangingPunct="1">
      <a:defRPr kern="1200">
        <a:solidFill>
          <a:schemeClr val="tx1"/>
        </a:solidFill>
        <a:latin typeface="Book Antiqua" pitchFamily="18" charset="0"/>
        <a:ea typeface="MS PGothic" pitchFamily="34" charset="-128"/>
        <a:cs typeface="+mn-cs"/>
      </a:defRPr>
    </a:lvl7pPr>
    <a:lvl8pPr marL="3200400" algn="l" defTabSz="914400" rtl="0" eaLnBrk="1" latinLnBrk="0" hangingPunct="1">
      <a:defRPr kern="1200">
        <a:solidFill>
          <a:schemeClr val="tx1"/>
        </a:solidFill>
        <a:latin typeface="Book Antiqua" pitchFamily="18" charset="0"/>
        <a:ea typeface="MS PGothic" pitchFamily="34" charset="-128"/>
        <a:cs typeface="+mn-cs"/>
      </a:defRPr>
    </a:lvl8pPr>
    <a:lvl9pPr marL="3657600" algn="l" defTabSz="914400" rtl="0" eaLnBrk="1" latinLnBrk="0" hangingPunct="1">
      <a:defRPr kern="1200">
        <a:solidFill>
          <a:schemeClr val="tx1"/>
        </a:solidFill>
        <a:latin typeface="Book Antiqua" pitchFamily="18"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snapToGrid="0" snapToObjects="1">
      <p:cViewPr>
        <p:scale>
          <a:sx n="100" d="100"/>
          <a:sy n="100" d="100"/>
        </p:scale>
        <p:origin x="3520" y="2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8EA4DF0-0FBB-456A-8C34-6FD3A58FAF65}" type="datetimeFigureOut">
              <a:rPr lang="en-US"/>
              <a:pPr>
                <a:defRPr/>
              </a:pPr>
              <a:t>10/17/17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25AA03D-A154-4265-9424-DA1BAC4BFDB0}" type="slidenum">
              <a:rPr lang="en-US"/>
              <a:pPr>
                <a:defRPr/>
              </a:pPr>
              <a:t>‹#›</a:t>
            </a:fld>
            <a:endParaRPr lang="en-US"/>
          </a:p>
        </p:txBody>
      </p:sp>
    </p:spTree>
    <p:extLst>
      <p:ext uri="{BB962C8B-B14F-4D97-AF65-F5344CB8AC3E}">
        <p14:creationId xmlns:p14="http://schemas.microsoft.com/office/powerpoint/2010/main" val="13737458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anchor="b"/>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3776" y="5257800"/>
            <a:ext cx="7196328" cy="987552"/>
          </a:xfrm>
        </p:spPr>
        <p:txBody>
          <a:bodyPr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lvl1pPr>
              <a:defRPr/>
            </a:lvl1pPr>
          </a:lstStyle>
          <a:p>
            <a:pPr>
              <a:defRPr/>
            </a:pPr>
            <a:fld id="{F94EDB54-1AEB-482B-AAA2-9CDB07EC9BDA}" type="datetimeFigureOut">
              <a:rPr lang="en-US"/>
              <a:pPr>
                <a:defRPr/>
              </a:pPr>
              <a:t>10/17/17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765175" y="5443538"/>
            <a:ext cx="7612063" cy="804862"/>
          </a:xfrm>
        </p:spPr>
        <p:txBody>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8AD5247A-472A-49CD-8F36-570E28856D00}" type="datetimeFigureOut">
              <a:rPr lang="en-US"/>
              <a:pPr>
                <a:defRPr/>
              </a:pPr>
              <a:t>10/17/17</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F4E96E59-E307-4862-9EFC-0B4FA8DC381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lstStyle>
            <a:lvl1pPr>
              <a:buNone/>
              <a:defRPr sz="1800"/>
            </a:lvl1pPr>
          </a:lstStyle>
          <a:p>
            <a:pPr lvl="0"/>
            <a:r>
              <a:rPr lang="en-US" noProof="0" smtClean="0"/>
              <a:t>Drag picture to placeholder or click icon to add</a:t>
            </a:r>
            <a:endParaRPr noProof="0"/>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lstStyle>
            <a:lvl1pPr>
              <a:buNone/>
              <a:defRPr sz="1800"/>
            </a:lvl1pPr>
          </a:lstStyle>
          <a:p>
            <a:pPr lvl="0"/>
            <a:r>
              <a:rPr lang="en-US" noProof="0" smtClean="0"/>
              <a:t>Drag picture to placeholder or click icon to add</a:t>
            </a:r>
            <a:endParaRPr noProof="0"/>
          </a:p>
        </p:txBody>
      </p:sp>
      <p:sp>
        <p:nvSpPr>
          <p:cNvPr id="6" name="Date Placeholder 4"/>
          <p:cNvSpPr>
            <a:spLocks noGrp="1"/>
          </p:cNvSpPr>
          <p:nvPr>
            <p:ph type="dt" sz="half" idx="15"/>
          </p:nvPr>
        </p:nvSpPr>
        <p:spPr>
          <a:xfrm>
            <a:off x="4495800" y="6356350"/>
            <a:ext cx="1143000" cy="365125"/>
          </a:xfrm>
        </p:spPr>
        <p:txBody>
          <a:bodyPr/>
          <a:lstStyle>
            <a:lvl1pPr algn="l">
              <a:defRPr/>
            </a:lvl1pPr>
          </a:lstStyle>
          <a:p>
            <a:pPr>
              <a:defRPr/>
            </a:pPr>
            <a:fld id="{769EAD59-7E0D-4449-AC07-E08BE69CB5FC}" type="datetimeFigureOut">
              <a:rPr lang="en-US"/>
              <a:pPr>
                <a:defRPr/>
              </a:pPr>
              <a:t>10/17/17</a:t>
            </a:fld>
            <a:endParaRPr lang="en-US"/>
          </a:p>
        </p:txBody>
      </p:sp>
      <p:sp>
        <p:nvSpPr>
          <p:cNvPr id="7" name="Footer Placeholder 5"/>
          <p:cNvSpPr>
            <a:spLocks noGrp="1"/>
          </p:cNvSpPr>
          <p:nvPr>
            <p:ph type="ftr" sz="quarter" idx="16"/>
          </p:nvPr>
        </p:nvSpPr>
        <p:spPr>
          <a:xfrm>
            <a:off x="5791200" y="6356350"/>
            <a:ext cx="2895600" cy="365125"/>
          </a:xfrm>
        </p:spPr>
        <p:txBody>
          <a:bodyPr/>
          <a:lstStyle>
            <a:lvl1pPr algn="r">
              <a:defRPr/>
            </a:lvl1pPr>
          </a:lstStyle>
          <a:p>
            <a:pPr>
              <a:defRPr/>
            </a:pPr>
            <a:endParaRPr lang="en-US"/>
          </a:p>
        </p:txBody>
      </p:sp>
      <p:sp>
        <p:nvSpPr>
          <p:cNvPr id="10" name="Slide Number Placeholder 6"/>
          <p:cNvSpPr>
            <a:spLocks noGrp="1"/>
          </p:cNvSpPr>
          <p:nvPr>
            <p:ph type="sldNum" sz="quarter" idx="17"/>
          </p:nvPr>
        </p:nvSpPr>
        <p:spPr>
          <a:xfrm>
            <a:off x="1966913" y="6356350"/>
            <a:ext cx="533400" cy="365125"/>
          </a:xfrm>
        </p:spPr>
        <p:txBody>
          <a:bodyPr/>
          <a:lstStyle>
            <a:lvl1pPr>
              <a:defRPr>
                <a:solidFill>
                  <a:schemeClr val="tx2"/>
                </a:solidFill>
              </a:defRPr>
            </a:lvl1pPr>
          </a:lstStyle>
          <a:p>
            <a:pPr>
              <a:defRPr/>
            </a:pPr>
            <a:fld id="{1403FE6A-6E85-4B93-9441-733F3242221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pPr>
              <a:defRPr/>
            </a:pPr>
            <a:fld id="{1952F2E5-D2B4-41A4-A606-095053C27C4A}" type="datetimeFigureOut">
              <a:rPr lang="en-US"/>
              <a:pPr>
                <a:defRPr/>
              </a:pPr>
              <a:t>10/17/17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D3E9B2-A189-4913-8063-C6DA61DA009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pPr>
              <a:defRPr/>
            </a:pPr>
            <a:fld id="{71427316-B59E-4F90-962E-FC22FC401EC1}" type="datetimeFigureOut">
              <a:rPr lang="en-US"/>
              <a:pPr>
                <a:defRPr/>
              </a:pPr>
              <a:t>10/17/17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636C5F-73E3-4031-87F4-B5BA8938E0E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pPr>
              <a:defRPr/>
            </a:pPr>
            <a:fld id="{A72A5768-F2B3-42FE-86BB-37F08D472976}" type="datetimeFigureOut">
              <a:rPr lang="en-US"/>
              <a:pPr>
                <a:defRPr/>
              </a:pPr>
              <a:t>10/17/17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D389C7A-A185-4E04-A367-672EA84A359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lstStyle>
            <a:lvl1pPr algn="l">
              <a:defRPr sz="4800"/>
            </a:lvl1pPr>
          </a:lstStyle>
          <a:p>
            <a:r>
              <a:rPr lang="en-US" smtClean="0"/>
              <a:t>Click to edit Master title style</a:t>
            </a:r>
            <a:endParaRPr/>
          </a:p>
        </p:txBody>
      </p:sp>
      <p:sp>
        <p:nvSpPr>
          <p:cNvPr id="3" name="Subtitle 2"/>
          <p:cNvSpPr>
            <a:spLocks noGrp="1"/>
          </p:cNvSpPr>
          <p:nvPr>
            <p:ph type="subTitle" idx="1"/>
          </p:nvPr>
        </p:nvSpPr>
        <p:spPr>
          <a:xfrm>
            <a:off x="496888" y="5257800"/>
            <a:ext cx="7199312" cy="990600"/>
          </a:xfrm>
        </p:spPr>
        <p:txBody>
          <a:bodyPr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lstStyle>
            <a:lvl1pPr>
              <a:buNone/>
              <a:defRPr sz="1800"/>
            </a:lvl1pPr>
          </a:lstStyle>
          <a:p>
            <a:pPr lvl="0"/>
            <a:r>
              <a:rPr lang="en-US" noProof="0" smtClean="0"/>
              <a:t>Drag picture to placeholder or click icon to add</a:t>
            </a:r>
            <a:endParaRPr noProof="0"/>
          </a:p>
        </p:txBody>
      </p:sp>
      <p:sp>
        <p:nvSpPr>
          <p:cNvPr id="5" name="Date Placeholder 3"/>
          <p:cNvSpPr>
            <a:spLocks noGrp="1"/>
          </p:cNvSpPr>
          <p:nvPr>
            <p:ph type="dt" sz="half" idx="13"/>
          </p:nvPr>
        </p:nvSpPr>
        <p:spPr/>
        <p:txBody>
          <a:bodyPr/>
          <a:lstStyle>
            <a:lvl1pPr>
              <a:defRPr/>
            </a:lvl1pPr>
          </a:lstStyle>
          <a:p>
            <a:pPr>
              <a:defRPr/>
            </a:pPr>
            <a:fld id="{1ECC71F6-4530-42F9-A39B-0BD8E25AEC2F}" type="datetimeFigureOut">
              <a:rPr lang="en-US"/>
              <a:pPr>
                <a:defRPr/>
              </a:pPr>
              <a:t>10/17/17</a:t>
            </a:fld>
            <a:endParaRPr lang="en-US"/>
          </a:p>
        </p:txBody>
      </p:sp>
      <p:sp>
        <p:nvSpPr>
          <p:cNvPr id="6" name="Footer Placeholder 4"/>
          <p:cNvSpPr>
            <a:spLocks noGrp="1"/>
          </p:cNvSpPr>
          <p:nvPr>
            <p:ph type="ftr" sz="quarter" idx="14"/>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anchor="b"/>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9B7962E-B7FA-4EE6-B8FD-3EB875B620F9}" type="datetimeFigureOut">
              <a:rPr lang="en-US"/>
              <a:pPr>
                <a:defRPr/>
              </a:pPr>
              <a:t>10/17/17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737F79-669C-4296-984D-4B9E44D8F4D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19637" y="2084388"/>
            <a:ext cx="3657600" cy="4183062"/>
          </a:xfrm>
        </p:spPr>
        <p:txBody>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0"/>
          </p:nvPr>
        </p:nvSpPr>
        <p:spPr/>
        <p:txBody>
          <a:bodyPr/>
          <a:lstStyle>
            <a:lvl1pPr>
              <a:defRPr/>
            </a:lvl1pPr>
          </a:lstStyle>
          <a:p>
            <a:pPr>
              <a:defRPr/>
            </a:pPr>
            <a:fld id="{FFCCE82F-F1FF-4623-B157-FFCC84822D7A}" type="datetimeFigureOut">
              <a:rPr lang="en-US"/>
              <a:pPr>
                <a:defRPr/>
              </a:pPr>
              <a:t>10/17/17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40EB6A1-ABAE-41A4-A5E2-4C3244F7DFB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5174" y="2649071"/>
            <a:ext cx="3657600" cy="3608293"/>
          </a:xfrm>
        </p:spPr>
        <p:txBody>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9637" y="2649071"/>
            <a:ext cx="3657600" cy="3608293"/>
          </a:xfrm>
        </p:spPr>
        <p:txBody>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3"/>
          <p:cNvSpPr>
            <a:spLocks noGrp="1"/>
          </p:cNvSpPr>
          <p:nvPr>
            <p:ph type="dt" sz="half" idx="10"/>
          </p:nvPr>
        </p:nvSpPr>
        <p:spPr/>
        <p:txBody>
          <a:bodyPr/>
          <a:lstStyle>
            <a:lvl1pPr>
              <a:defRPr/>
            </a:lvl1pPr>
          </a:lstStyle>
          <a:p>
            <a:pPr>
              <a:defRPr/>
            </a:pPr>
            <a:fld id="{77FFD36A-9BCF-4EDF-A629-A5391BBA2B04}" type="datetimeFigureOut">
              <a:rPr lang="en-US"/>
              <a:pPr>
                <a:defRPr/>
              </a:pPr>
              <a:t>10/17/17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03E8386-C1E5-477D-AA27-09D83ADBA8B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fld id="{045A3655-E8B9-44C2-8C9A-249C5F419DFF}" type="datetimeFigureOut">
              <a:rPr lang="en-US"/>
              <a:pPr>
                <a:defRPr/>
              </a:pPr>
              <a:t>10/17/17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4412C03-B4A9-400A-8CB5-A560DE55353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7D435C36-10E8-495B-BDB5-2316AE866F52}" type="datetimeFigureOut">
              <a:rPr lang="en-US"/>
              <a:pPr>
                <a:defRPr/>
              </a:pPr>
              <a:t>10/17/17</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C13ABACB-3BA1-41C0-8541-232E2215D024}"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495800" y="381000"/>
            <a:ext cx="4149725" cy="588645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08946" y="2084389"/>
            <a:ext cx="3250360" cy="3935412"/>
          </a:xfrm>
        </p:spPr>
        <p:txBody>
          <a:bodyPr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pPr>
              <a:defRPr/>
            </a:pPr>
            <a:fld id="{1911FB82-F0C5-4A7A-B5D1-6C585B7116EB}" type="datetimeFigureOut">
              <a:rPr lang="en-US"/>
              <a:pPr>
                <a:defRPr/>
              </a:pPr>
              <a:t>10/17/17</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pPr>
              <a:defRPr/>
            </a:pPr>
            <a:endParaRPr lang="en-US"/>
          </a:p>
        </p:txBody>
      </p:sp>
      <p:sp>
        <p:nvSpPr>
          <p:cNvPr id="7" name="Slide Number Placeholder 6"/>
          <p:cNvSpPr>
            <a:spLocks noGrp="1"/>
          </p:cNvSpPr>
          <p:nvPr>
            <p:ph type="sldNum" sz="quarter" idx="12"/>
          </p:nvPr>
        </p:nvSpPr>
        <p:spPr>
          <a:xfrm>
            <a:off x="1966913" y="6356350"/>
            <a:ext cx="533400" cy="365125"/>
          </a:xfrm>
        </p:spPr>
        <p:txBody>
          <a:bodyPr/>
          <a:lstStyle>
            <a:lvl1pPr>
              <a:defRPr>
                <a:solidFill>
                  <a:schemeClr val="tx2"/>
                </a:solidFill>
              </a:defRPr>
            </a:lvl1pPr>
          </a:lstStyle>
          <a:p>
            <a:pPr>
              <a:defRPr/>
            </a:pPr>
            <a:fld id="{B7105515-174C-434D-BAA1-CFE2B370F4E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5" y="79375"/>
            <a:ext cx="7612063" cy="1417638"/>
          </a:xfrm>
          <a:prstGeom prst="rect">
            <a:avLst/>
          </a:prstGeom>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765175" y="2070100"/>
            <a:ext cx="7612063"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pPr>
              <a:defRPr/>
            </a:pPr>
            <a:fld id="{85FE9E6E-69DC-4D1E-9817-5DA977E55544}" type="datetimeFigureOut">
              <a:rPr lang="en-US"/>
              <a:pPr>
                <a:defRPr/>
              </a:pPr>
              <a:t>10/17/17</a:t>
            </a:fld>
            <a:endParaRPr lang="en-US"/>
          </a:p>
        </p:txBody>
      </p:sp>
      <p:sp>
        <p:nvSpPr>
          <p:cNvPr id="5" name="Footer Placeholder 4"/>
          <p:cNvSpPr>
            <a:spLocks noGrp="1"/>
          </p:cNvSpPr>
          <p:nvPr>
            <p:ph type="ftr" sz="quarter" idx="3"/>
          </p:nvPr>
        </p:nvSpPr>
        <p:spPr>
          <a:xfrm>
            <a:off x="444500" y="6356350"/>
            <a:ext cx="2895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bg1"/>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chemeClr val="bg1"/>
                </a:solidFill>
              </a:defRPr>
            </a:lvl1pPr>
          </a:lstStyle>
          <a:p>
            <a:pPr>
              <a:defRPr/>
            </a:pPr>
            <a:fld id="{D33C64FD-6F62-4485-8760-103C4E3E29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52" r:id="rId1"/>
    <p:sldLayoutId id="2147484147" r:id="rId2"/>
    <p:sldLayoutId id="2147484153" r:id="rId3"/>
    <p:sldLayoutId id="2147484154" r:id="rId4"/>
    <p:sldLayoutId id="2147484148" r:id="rId5"/>
    <p:sldLayoutId id="2147484149" r:id="rId6"/>
    <p:sldLayoutId id="2147484150" r:id="rId7"/>
    <p:sldLayoutId id="2147484155" r:id="rId8"/>
    <p:sldLayoutId id="2147484156" r:id="rId9"/>
    <p:sldLayoutId id="2147484157" r:id="rId10"/>
    <p:sldLayoutId id="2147484158" r:id="rId11"/>
    <p:sldLayoutId id="2147484151" r:id="rId12"/>
    <p:sldLayoutId id="2147484159" r:id="rId13"/>
  </p:sldLayoutIdLst>
  <p:txStyles>
    <p:titleStyle>
      <a:lvl1pPr algn="ctr" rtl="0" eaLnBrk="0" fontAlgn="base" hangingPunct="0">
        <a:spcBef>
          <a:spcPct val="0"/>
        </a:spcBef>
        <a:spcAft>
          <a:spcPct val="0"/>
        </a:spcAft>
        <a:defRPr sz="4800" kern="1200">
          <a:solidFill>
            <a:schemeClr val="tx2"/>
          </a:solidFill>
          <a:effectLst>
            <a:outerShdw blurRad="50800" dist="25400" dir="2700000" algn="tl" rotWithShape="0">
              <a:schemeClr val="bg1">
                <a:alpha val="40000"/>
              </a:schemeClr>
            </a:outerShdw>
          </a:effectLst>
          <a:latin typeface="+mj-lt"/>
          <a:ea typeface="MS PGothic" pitchFamily="34" charset="-128"/>
          <a:cs typeface="ＭＳ Ｐゴシック" charset="0"/>
        </a:defRPr>
      </a:lvl1pPr>
      <a:lvl2pPr algn="ctr" rtl="0" eaLnBrk="0" fontAlgn="base" hangingPunct="0">
        <a:spcBef>
          <a:spcPct val="0"/>
        </a:spcBef>
        <a:spcAft>
          <a:spcPct val="0"/>
        </a:spcAft>
        <a:defRPr sz="4800">
          <a:solidFill>
            <a:schemeClr val="tx2"/>
          </a:solidFill>
          <a:latin typeface="Book Antiqua" charset="0"/>
          <a:ea typeface="MS PGothic" pitchFamily="34" charset="-128"/>
          <a:cs typeface="ＭＳ Ｐゴシック" charset="0"/>
        </a:defRPr>
      </a:lvl2pPr>
      <a:lvl3pPr algn="ctr" rtl="0" eaLnBrk="0" fontAlgn="base" hangingPunct="0">
        <a:spcBef>
          <a:spcPct val="0"/>
        </a:spcBef>
        <a:spcAft>
          <a:spcPct val="0"/>
        </a:spcAft>
        <a:defRPr sz="4800">
          <a:solidFill>
            <a:schemeClr val="tx2"/>
          </a:solidFill>
          <a:latin typeface="Book Antiqua" charset="0"/>
          <a:ea typeface="MS PGothic" pitchFamily="34" charset="-128"/>
          <a:cs typeface="ＭＳ Ｐゴシック" charset="0"/>
        </a:defRPr>
      </a:lvl3pPr>
      <a:lvl4pPr algn="ctr" rtl="0" eaLnBrk="0" fontAlgn="base" hangingPunct="0">
        <a:spcBef>
          <a:spcPct val="0"/>
        </a:spcBef>
        <a:spcAft>
          <a:spcPct val="0"/>
        </a:spcAft>
        <a:defRPr sz="4800">
          <a:solidFill>
            <a:schemeClr val="tx2"/>
          </a:solidFill>
          <a:latin typeface="Book Antiqua" charset="0"/>
          <a:ea typeface="MS PGothic" pitchFamily="34" charset="-128"/>
          <a:cs typeface="ＭＳ Ｐゴシック" charset="0"/>
        </a:defRPr>
      </a:lvl4pPr>
      <a:lvl5pPr algn="ctr" rtl="0" eaLnBrk="0" fontAlgn="base" hangingPunct="0">
        <a:spcBef>
          <a:spcPct val="0"/>
        </a:spcBef>
        <a:spcAft>
          <a:spcPct val="0"/>
        </a:spcAft>
        <a:defRPr sz="4800">
          <a:solidFill>
            <a:schemeClr val="tx2"/>
          </a:solidFill>
          <a:latin typeface="Book Antiqua" charset="0"/>
          <a:ea typeface="MS PGothic" pitchFamily="34" charset="-128"/>
          <a:cs typeface="ＭＳ Ｐゴシック" charset="0"/>
        </a:defRPr>
      </a:lvl5pPr>
      <a:lvl6pPr marL="457200" algn="ctr" rtl="0" fontAlgn="base">
        <a:spcBef>
          <a:spcPct val="0"/>
        </a:spcBef>
        <a:spcAft>
          <a:spcPct val="0"/>
        </a:spcAft>
        <a:defRPr sz="4800">
          <a:solidFill>
            <a:schemeClr val="tx2"/>
          </a:solidFill>
          <a:latin typeface="Book Antiqua" charset="0"/>
          <a:ea typeface="ＭＳ Ｐゴシック" charset="0"/>
          <a:cs typeface="ＭＳ Ｐゴシック" charset="0"/>
        </a:defRPr>
      </a:lvl6pPr>
      <a:lvl7pPr marL="914400" algn="ctr" rtl="0" fontAlgn="base">
        <a:spcBef>
          <a:spcPct val="0"/>
        </a:spcBef>
        <a:spcAft>
          <a:spcPct val="0"/>
        </a:spcAft>
        <a:defRPr sz="4800">
          <a:solidFill>
            <a:schemeClr val="tx2"/>
          </a:solidFill>
          <a:latin typeface="Book Antiqua" charset="0"/>
          <a:ea typeface="ＭＳ Ｐゴシック" charset="0"/>
          <a:cs typeface="ＭＳ Ｐゴシック" charset="0"/>
        </a:defRPr>
      </a:lvl7pPr>
      <a:lvl8pPr marL="1371600" algn="ctr" rtl="0" fontAlgn="base">
        <a:spcBef>
          <a:spcPct val="0"/>
        </a:spcBef>
        <a:spcAft>
          <a:spcPct val="0"/>
        </a:spcAft>
        <a:defRPr sz="4800">
          <a:solidFill>
            <a:schemeClr val="tx2"/>
          </a:solidFill>
          <a:latin typeface="Book Antiqua" charset="0"/>
          <a:ea typeface="ＭＳ Ｐゴシック" charset="0"/>
          <a:cs typeface="ＭＳ Ｐゴシック" charset="0"/>
        </a:defRPr>
      </a:lvl8pPr>
      <a:lvl9pPr marL="1828800" algn="ctr" rtl="0" fontAlgn="base">
        <a:spcBef>
          <a:spcPct val="0"/>
        </a:spcBef>
        <a:spcAft>
          <a:spcPct val="0"/>
        </a:spcAft>
        <a:defRPr sz="4800">
          <a:solidFill>
            <a:schemeClr val="tx2"/>
          </a:solidFill>
          <a:latin typeface="Book Antiqua" charset="0"/>
          <a:ea typeface="ＭＳ Ｐゴシック" charset="0"/>
          <a:cs typeface="ＭＳ Ｐゴシック" charset="0"/>
        </a:defRPr>
      </a:lvl9pPr>
    </p:titleStyle>
    <p:bodyStyle>
      <a:lvl1pPr marL="342900" indent="-342900" algn="l" rtl="0" eaLnBrk="0" fontAlgn="base" hangingPunct="0">
        <a:spcBef>
          <a:spcPts val="2000"/>
        </a:spcBef>
        <a:spcAft>
          <a:spcPct val="0"/>
        </a:spcAft>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S PGothic" pitchFamily="34" charset="-128"/>
          <a:cs typeface="ＭＳ Ｐゴシック" charset="0"/>
        </a:defRPr>
      </a:lvl1pPr>
      <a:lvl2pPr marL="685800" indent="-336550" algn="l" rtl="0" eaLnBrk="0" fontAlgn="base" hangingPunct="0">
        <a:spcBef>
          <a:spcPts val="600"/>
        </a:spcBef>
        <a:spcAft>
          <a:spcPct val="0"/>
        </a:spcAft>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S PGothic" pitchFamily="34" charset="-128"/>
          <a:cs typeface="+mn-cs"/>
        </a:defRPr>
      </a:lvl2pPr>
      <a:lvl3pPr marL="1035050" indent="-349250" algn="l" rtl="0" eaLnBrk="0" fontAlgn="base" hangingPunct="0">
        <a:spcBef>
          <a:spcPts val="600"/>
        </a:spcBef>
        <a:spcAft>
          <a:spcPct val="0"/>
        </a:spcAft>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S PGothic" pitchFamily="34" charset="-128"/>
          <a:cs typeface="+mn-cs"/>
        </a:defRPr>
      </a:lvl3pPr>
      <a:lvl4pPr marL="1371600" indent="-336550" algn="l" rtl="0" eaLnBrk="0" fontAlgn="base" hangingPunct="0">
        <a:spcBef>
          <a:spcPts val="600"/>
        </a:spcBef>
        <a:spcAft>
          <a:spcPct val="0"/>
        </a:spcAft>
        <a:buFont typeface="Wingdings 2" pitchFamily="18" charset="2"/>
        <a:buChar char=""/>
        <a:defRPr kern="1200">
          <a:solidFill>
            <a:schemeClr val="bg1"/>
          </a:solidFill>
          <a:effectLst>
            <a:outerShdw blurRad="63500" dist="50800" dir="2700000" algn="tl" rotWithShape="0">
              <a:prstClr val="black">
                <a:alpha val="50000"/>
              </a:prstClr>
            </a:outerShdw>
          </a:effectLst>
          <a:latin typeface="+mn-lt"/>
          <a:ea typeface="MS PGothic" pitchFamily="34" charset="-128"/>
          <a:cs typeface="+mn-cs"/>
        </a:defRPr>
      </a:lvl4pPr>
      <a:lvl5pPr marL="1720850" indent="-349250" algn="l" rtl="0" eaLnBrk="0" fontAlgn="base" hangingPunct="0">
        <a:spcBef>
          <a:spcPts val="600"/>
        </a:spcBef>
        <a:spcAft>
          <a:spcPct val="0"/>
        </a:spcAft>
        <a:buFont typeface="Wingdings 2" pitchFamily="18" charset="2"/>
        <a:buChar char=""/>
        <a:defRPr kern="1200">
          <a:solidFill>
            <a:schemeClr val="bg1"/>
          </a:solidFill>
          <a:effectLst>
            <a:outerShdw blurRad="63500" dist="50800" dir="2700000" algn="tl" rotWithShape="0">
              <a:prstClr val="black">
                <a:alpha val="50000"/>
              </a:prstClr>
            </a:outerShdw>
          </a:effectLst>
          <a:latin typeface="+mn-lt"/>
          <a:ea typeface="MS PGothic" pitchFamily="34" charset="-128"/>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1.xml"/><Relationship Id="rId2" Type="http://schemas.openxmlformats.org/officeDocument/2006/relationships/image" Target="../media/image10.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 Id="rId3" Type="http://schemas.openxmlformats.org/officeDocument/2006/relationships/image" Target="../media/image3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jpeg"/><Relationship Id="rId5" Type="http://schemas.openxmlformats.org/officeDocument/2006/relationships/image" Target="../media/image41.jpeg"/><Relationship Id="rId6" Type="http://schemas.openxmlformats.org/officeDocument/2006/relationships/image" Target="../media/image42.jpeg"/><Relationship Id="rId7" Type="http://schemas.openxmlformats.org/officeDocument/2006/relationships/image" Target="../media/image43.jpeg"/><Relationship Id="rId8" Type="http://schemas.openxmlformats.org/officeDocument/2006/relationships/image" Target="../media/image44.jpeg"/><Relationship Id="rId1" Type="http://schemas.openxmlformats.org/officeDocument/2006/relationships/slideLayout" Target="../slideLayouts/slideLayout4.xml"/><Relationship Id="rId2" Type="http://schemas.openxmlformats.org/officeDocument/2006/relationships/image" Target="../media/image3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1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 Id="rId3"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 Id="rId3" Type="http://schemas.openxmlformats.org/officeDocument/2006/relationships/image" Target="../media/image2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5"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3713" y="4000500"/>
            <a:ext cx="8162925" cy="1470025"/>
          </a:xfrm>
        </p:spPr>
        <p:txBody>
          <a:bodyPr wrap="square" numCol="1" compatLnSpc="1">
            <a:prstTxWarp prst="textNoShape">
              <a:avLst/>
            </a:prstTxWarp>
          </a:bodyPr>
          <a:lstStyle/>
          <a:p>
            <a:pPr>
              <a:defRPr/>
            </a:pPr>
            <a:r>
              <a:rPr lang="en-US" dirty="0" err="1" smtClean="0">
                <a:effectLst>
                  <a:outerShdw blurRad="38100" dist="38100" dir="2700000" algn="tl">
                    <a:srgbClr val="C0C0C0"/>
                  </a:outerShdw>
                </a:effectLst>
                <a:ea typeface="MS PGothic" pitchFamily="34" charset="-128"/>
              </a:rPr>
              <a:t>Eldoret</a:t>
            </a:r>
            <a:r>
              <a:rPr lang="en-US" dirty="0" smtClean="0">
                <a:effectLst>
                  <a:outerShdw blurRad="38100" dist="38100" dir="2700000" algn="tl">
                    <a:srgbClr val="C0C0C0"/>
                  </a:outerShdw>
                </a:effectLst>
                <a:ea typeface="MS PGothic" pitchFamily="34" charset="-128"/>
              </a:rPr>
              <a:t>, Kenya ~ East Africa</a:t>
            </a:r>
          </a:p>
        </p:txBody>
      </p:sp>
      <p:sp>
        <p:nvSpPr>
          <p:cNvPr id="3" name="Subtitle 2"/>
          <p:cNvSpPr>
            <a:spLocks noGrp="1"/>
          </p:cNvSpPr>
          <p:nvPr>
            <p:ph type="subTitle" idx="1"/>
          </p:nvPr>
        </p:nvSpPr>
        <p:spPr>
          <a:xfrm>
            <a:off x="133350" y="5500688"/>
            <a:ext cx="7916863" cy="987425"/>
          </a:xfrm>
        </p:spPr>
        <p:txBody>
          <a:bodyPr wrap="square" numCol="1" compatLnSpc="1">
            <a:prstTxWarp prst="textNoShape">
              <a:avLst/>
            </a:prstTxWarp>
          </a:bodyPr>
          <a:lstStyle/>
          <a:p>
            <a:pPr>
              <a:defRPr/>
            </a:pPr>
            <a:r>
              <a:rPr lang="en-US" smtClean="0">
                <a:effectLst>
                  <a:outerShdw blurRad="38100" dist="38100" dir="2700000" algn="tl">
                    <a:srgbClr val="C0C0C0"/>
                  </a:outerShdw>
                </a:effectLst>
                <a:ea typeface="MS PGothic" pitchFamily="34" charset="-128"/>
              </a:rPr>
              <a:t>September 2010</a:t>
            </a:r>
          </a:p>
          <a:p>
            <a:pPr>
              <a:defRPr/>
            </a:pPr>
            <a:r>
              <a:rPr lang="en-US" smtClean="0">
                <a:effectLst>
                  <a:outerShdw blurRad="38100" dist="38100" dir="2700000" algn="tl">
                    <a:srgbClr val="C0C0C0"/>
                  </a:outerShdw>
                </a:effectLst>
                <a:ea typeface="MS PGothic" pitchFamily="34" charset="-128"/>
              </a:rPr>
              <a:t>The Dream of Africa is Realized</a:t>
            </a:r>
          </a:p>
        </p:txBody>
      </p:sp>
      <p:pic>
        <p:nvPicPr>
          <p:cNvPr id="10244" name="Picture 3" descr="Kenya II 318.JPG"/>
          <p:cNvPicPr>
            <a:picLocks noChangeAspect="1"/>
          </p:cNvPicPr>
          <p:nvPr/>
        </p:nvPicPr>
        <p:blipFill>
          <a:blip r:embed="rId2" cstate="print"/>
          <a:srcRect/>
          <a:stretch>
            <a:fillRect/>
          </a:stretch>
        </p:blipFill>
        <p:spPr bwMode="auto">
          <a:xfrm>
            <a:off x="3759200" y="1058104"/>
            <a:ext cx="5384800" cy="3509134"/>
          </a:xfrm>
          <a:prstGeom prst="rect">
            <a:avLst/>
          </a:prstGeom>
          <a:noFill/>
          <a:ln w="9525">
            <a:noFill/>
            <a:miter lim="800000"/>
            <a:headEnd/>
            <a:tailEnd/>
          </a:ln>
        </p:spPr>
      </p:pic>
      <p:pic>
        <p:nvPicPr>
          <p:cNvPr id="10245" name="Picture 3" descr="Kenya II 317.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6766" y="1058104"/>
            <a:ext cx="3031572" cy="2029584"/>
          </a:xfrm>
          <a:prstGeom prst="rect">
            <a:avLst/>
          </a:prstGeom>
          <a:noFill/>
          <a:ln w="9525">
            <a:solidFill>
              <a:srgbClr val="FFFF00"/>
            </a:solidFill>
            <a:miter lim="800000"/>
            <a:headEnd/>
            <a:tailEnd/>
          </a:ln>
        </p:spPr>
      </p:pic>
      <p:pic>
        <p:nvPicPr>
          <p:cNvPr id="6" name="Picture 5" descr="Kenya II 319.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31900" y="2746277"/>
            <a:ext cx="2705099" cy="1811436"/>
          </a:xfrm>
          <a:prstGeom prst="rect">
            <a:avLst/>
          </a:prstGeom>
          <a:noFill/>
          <a:ln w="9525">
            <a:solidFill>
              <a:srgbClr val="FFFF00">
                <a:alpha val="78822"/>
              </a:srgbClr>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xmlns="">
                <a:solidFill>
                  <a:srgbClr val="FFFFFF"/>
                </a:solidFill>
              </a14:hiddenFill>
            </a:ext>
          </a:extLst>
        </p:spPr>
      </p:pic>
      <p:sp>
        <p:nvSpPr>
          <p:cNvPr id="7" name="TextBox 3"/>
          <p:cNvSpPr txBox="1"/>
          <p:nvPr/>
        </p:nvSpPr>
        <p:spPr>
          <a:xfrm>
            <a:off x="2209800" y="5457214"/>
            <a:ext cx="6934200" cy="623248"/>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Comic Sans MS" pitchFamily="66"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Comic Sans MS" pitchFamily="66"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Comic Sans MS" pitchFamily="66"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Comic Sans MS" pitchFamily="66"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Comic Sans MS" pitchFamily="66" charset="0"/>
                <a:ea typeface="ＭＳ Ｐゴシック" pitchFamily="34" charset="-128"/>
                <a:cs typeface="+mn-cs"/>
              </a:defRPr>
            </a:lvl5pPr>
            <a:lvl6pPr marL="2286000" algn="l" defTabSz="914400" rtl="0" eaLnBrk="1" latinLnBrk="0" hangingPunct="1">
              <a:defRPr kern="1200">
                <a:solidFill>
                  <a:schemeClr val="tx1"/>
                </a:solidFill>
                <a:latin typeface="Comic Sans MS" pitchFamily="66" charset="0"/>
                <a:ea typeface="ＭＳ Ｐゴシック" pitchFamily="34" charset="-128"/>
                <a:cs typeface="+mn-cs"/>
              </a:defRPr>
            </a:lvl6pPr>
            <a:lvl7pPr marL="2743200" algn="l" defTabSz="914400" rtl="0" eaLnBrk="1" latinLnBrk="0" hangingPunct="1">
              <a:defRPr kern="1200">
                <a:solidFill>
                  <a:schemeClr val="tx1"/>
                </a:solidFill>
                <a:latin typeface="Comic Sans MS" pitchFamily="66" charset="0"/>
                <a:ea typeface="ＭＳ Ｐゴシック" pitchFamily="34" charset="-128"/>
                <a:cs typeface="+mn-cs"/>
              </a:defRPr>
            </a:lvl7pPr>
            <a:lvl8pPr marL="3200400" algn="l" defTabSz="914400" rtl="0" eaLnBrk="1" latinLnBrk="0" hangingPunct="1">
              <a:defRPr kern="1200">
                <a:solidFill>
                  <a:schemeClr val="tx1"/>
                </a:solidFill>
                <a:latin typeface="Comic Sans MS" pitchFamily="66" charset="0"/>
                <a:ea typeface="ＭＳ Ｐゴシック" pitchFamily="34" charset="-128"/>
                <a:cs typeface="+mn-cs"/>
              </a:defRPr>
            </a:lvl8pPr>
            <a:lvl9pPr marL="3657600" algn="l" defTabSz="914400" rtl="0" eaLnBrk="1" latinLnBrk="0" hangingPunct="1">
              <a:defRPr kern="1200">
                <a:solidFill>
                  <a:schemeClr val="tx1"/>
                </a:solidFill>
                <a:latin typeface="Comic Sans MS" pitchFamily="66" charset="0"/>
                <a:ea typeface="ＭＳ Ｐゴシック" pitchFamily="34" charset="-128"/>
                <a:cs typeface="+mn-cs"/>
              </a:defRPr>
            </a:lvl9pPr>
          </a:lstStyle>
          <a:p>
            <a:pPr algn="r"/>
            <a:r>
              <a:rPr lang="en-US" sz="1200" b="1" dirty="0">
                <a:solidFill>
                  <a:schemeClr val="bg1"/>
                </a:solidFill>
                <a:latin typeface="Century Schoolbook" pitchFamily="18" charset="0"/>
              </a:rPr>
              <a:t>Infant Massage </a:t>
            </a:r>
            <a:r>
              <a:rPr lang="en-US" sz="1200" b="1" dirty="0" smtClean="0">
                <a:solidFill>
                  <a:schemeClr val="bg1"/>
                </a:solidFill>
                <a:latin typeface="Century Schoolbook" pitchFamily="18" charset="0"/>
              </a:rPr>
              <a:t>WINC</a:t>
            </a:r>
            <a:endParaRPr lang="en-US" sz="1200" b="1" i="1" dirty="0">
              <a:solidFill>
                <a:schemeClr val="bg1"/>
              </a:solidFill>
              <a:latin typeface="Century Schoolbook" pitchFamily="18" charset="0"/>
            </a:endParaRPr>
          </a:p>
          <a:p>
            <a:pPr algn="r"/>
            <a:r>
              <a:rPr lang="en-US" sz="1200" b="1" dirty="0" smtClean="0">
                <a:solidFill>
                  <a:schemeClr val="bg1"/>
                </a:solidFill>
                <a:latin typeface="Century Schoolbook" pitchFamily="18" charset="0"/>
              </a:rPr>
              <a:t>World Institute for Nurturing Communication</a:t>
            </a:r>
          </a:p>
          <a:p>
            <a:pPr algn="r"/>
            <a:r>
              <a:rPr lang="en-US" sz="1050" dirty="0" smtClean="0">
                <a:solidFill>
                  <a:schemeClr val="bg1"/>
                </a:solidFill>
                <a:latin typeface="Century Schoolbook" pitchFamily="18" charset="0"/>
              </a:rPr>
              <a:t>dba for the IAIM® </a:t>
            </a:r>
            <a:r>
              <a:rPr lang="en-US" sz="1050" i="1" dirty="0" smtClean="0">
                <a:solidFill>
                  <a:schemeClr val="bg1"/>
                </a:solidFill>
                <a:latin typeface="Century Schoolbook" pitchFamily="18" charset="0"/>
              </a:rPr>
              <a:t>grassroots organization, origin 1970’s in the USA, Inc. 1986</a:t>
            </a:r>
            <a:endParaRPr lang="en-US" sz="1050" i="1" dirty="0">
              <a:solidFill>
                <a:schemeClr val="bg1"/>
              </a:solidFill>
              <a:latin typeface="Century Schoolbook" pitchFamily="18" charset="0"/>
            </a:endParaRPr>
          </a:p>
        </p:txBody>
      </p:sp>
      <p:sp>
        <p:nvSpPr>
          <p:cNvPr id="4" name="TextBox 3"/>
          <p:cNvSpPr txBox="1"/>
          <p:nvPr/>
        </p:nvSpPr>
        <p:spPr>
          <a:xfrm>
            <a:off x="228600" y="-309"/>
            <a:ext cx="8686799" cy="954107"/>
          </a:xfrm>
          <a:prstGeom prst="rect">
            <a:avLst/>
          </a:prstGeom>
          <a:noFill/>
        </p:spPr>
        <p:txBody>
          <a:bodyPr wrap="square" rtlCol="0">
            <a:spAutoFit/>
          </a:bodyPr>
          <a:lstStyle/>
          <a:p>
            <a:r>
              <a:rPr lang="en-US" sz="2800" dirty="0" smtClean="0">
                <a:solidFill>
                  <a:schemeClr val="bg1"/>
                </a:solidFill>
              </a:rPr>
              <a:t>A life of purpose </a:t>
            </a:r>
            <a:r>
              <a:rPr lang="mr-IN" sz="2800" dirty="0" smtClean="0">
                <a:solidFill>
                  <a:schemeClr val="bg1"/>
                </a:solidFill>
              </a:rPr>
              <a:t>…</a:t>
            </a:r>
            <a:r>
              <a:rPr lang="en-US" sz="2800" dirty="0" smtClean="0">
                <a:solidFill>
                  <a:schemeClr val="bg1"/>
                </a:solidFill>
              </a:rPr>
              <a:t> </a:t>
            </a:r>
          </a:p>
          <a:p>
            <a:pPr algn="r"/>
            <a:r>
              <a:rPr lang="en-US" sz="2800" dirty="0" smtClean="0">
                <a:solidFill>
                  <a:schemeClr val="bg1"/>
                </a:solidFill>
              </a:rPr>
              <a:t>take the next step and become a Trainer</a:t>
            </a:r>
            <a:endParaRPr lang="en-US" sz="28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79375"/>
            <a:ext cx="8931275" cy="1417638"/>
          </a:xfrm>
        </p:spPr>
        <p:txBody>
          <a:bodyPr wrap="square" numCol="1" compatLnSpc="1">
            <a:prstTxWarp prst="textNoShape">
              <a:avLst/>
            </a:prstTxWarp>
          </a:bodyPr>
          <a:lstStyle/>
          <a:p>
            <a:pPr eaLnBrk="1" hangingPunct="1">
              <a:defRPr/>
            </a:pPr>
            <a:r>
              <a:rPr lang="en-US" sz="1800" smtClean="0">
                <a:effectLst>
                  <a:outerShdw blurRad="38100" dist="38100" dir="2700000" algn="tl">
                    <a:srgbClr val="C0C0C0"/>
                  </a:outerShdw>
                </a:effectLst>
              </a:rPr>
              <a:t>Sidney was a burn victim. His Mother went home to her parents due to abuse and his father set the family home on fire and burned the two grandparents, mother, a brother and sister of whom did not survive, and only Sidney and one sister were able to be saved. Song, dance, and nurturing touch helped to ignite Sidney</a:t>
            </a:r>
            <a:r>
              <a:rPr lang="en-US" altLang="en-US" sz="1800" smtClean="0">
                <a:effectLst>
                  <a:outerShdw blurRad="38100" dist="38100" dir="2700000" algn="tl">
                    <a:srgbClr val="C0C0C0"/>
                  </a:outerShdw>
                </a:effectLst>
              </a:rPr>
              <a:t>’</a:t>
            </a:r>
            <a:r>
              <a:rPr lang="en-US" sz="1800" smtClean="0">
                <a:effectLst>
                  <a:outerShdw blurRad="38100" dist="38100" dir="2700000" algn="tl">
                    <a:srgbClr val="C0C0C0"/>
                  </a:outerShdw>
                </a:effectLst>
              </a:rPr>
              <a:t>s will to survive and thrive. I whispered to him </a:t>
            </a:r>
            <a:r>
              <a:rPr lang="en-US" altLang="en-US" sz="1800" smtClean="0">
                <a:effectLst>
                  <a:outerShdw blurRad="38100" dist="38100" dir="2700000" algn="tl">
                    <a:srgbClr val="C0C0C0"/>
                  </a:outerShdw>
                </a:effectLst>
              </a:rPr>
              <a:t>“</a:t>
            </a:r>
            <a:r>
              <a:rPr lang="en-US" sz="1800" smtClean="0">
                <a:effectLst>
                  <a:outerShdw blurRad="38100" dist="38100" dir="2700000" algn="tl">
                    <a:srgbClr val="C0C0C0"/>
                  </a:outerShdw>
                </a:effectLst>
              </a:rPr>
              <a:t>There</a:t>
            </a:r>
            <a:r>
              <a:rPr lang="en-US" altLang="en-US" sz="1800" smtClean="0">
                <a:effectLst>
                  <a:outerShdw blurRad="38100" dist="38100" dir="2700000" algn="tl">
                    <a:srgbClr val="C0C0C0"/>
                  </a:outerShdw>
                </a:effectLst>
              </a:rPr>
              <a:t>’</a:t>
            </a:r>
            <a:r>
              <a:rPr lang="en-US" sz="1800" smtClean="0">
                <a:effectLst>
                  <a:outerShdw blurRad="38100" dist="38100" dir="2700000" algn="tl">
                    <a:srgbClr val="C0C0C0"/>
                  </a:outerShdw>
                </a:effectLst>
              </a:rPr>
              <a:t>s hope Sidney through you to have a good life</a:t>
            </a:r>
            <a:r>
              <a:rPr lang="en-US" altLang="en-US" sz="1800" smtClean="0">
                <a:effectLst>
                  <a:outerShdw blurRad="38100" dist="38100" dir="2700000" algn="tl">
                    <a:srgbClr val="C0C0C0"/>
                  </a:outerShdw>
                </a:effectLst>
              </a:rPr>
              <a:t>”</a:t>
            </a:r>
            <a:r>
              <a:rPr lang="en-US" sz="1800" smtClean="0">
                <a:effectLst>
                  <a:outerShdw blurRad="38100" dist="38100" dir="2700000" algn="tl">
                    <a:srgbClr val="C0C0C0"/>
                  </a:outerShdw>
                </a:effectLst>
              </a:rPr>
              <a:t>.</a:t>
            </a:r>
          </a:p>
        </p:txBody>
      </p:sp>
      <p:pic>
        <p:nvPicPr>
          <p:cNvPr id="19459" name="Picture 3" descr="IMG_0063.JPG"/>
          <p:cNvPicPr>
            <a:picLocks noChangeAspect="1"/>
          </p:cNvPicPr>
          <p:nvPr/>
        </p:nvPicPr>
        <p:blipFill>
          <a:blip r:embed="rId2" cstate="print"/>
          <a:srcRect/>
          <a:stretch>
            <a:fillRect/>
          </a:stretch>
        </p:blipFill>
        <p:spPr bwMode="auto">
          <a:xfrm>
            <a:off x="1635125" y="1979613"/>
            <a:ext cx="5946775" cy="459581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compatLnSpc="1">
            <a:prstTxWarp prst="textNoShape">
              <a:avLst/>
            </a:prstTxWarp>
          </a:bodyPr>
          <a:lstStyle/>
          <a:p>
            <a:pPr eaLnBrk="1" hangingPunct="1">
              <a:defRPr/>
            </a:pPr>
            <a:r>
              <a:rPr lang="en-US" sz="2400" dirty="0" smtClean="0">
                <a:effectLst>
                  <a:outerShdw blurRad="38100" dist="38100" dir="2700000" algn="tl">
                    <a:srgbClr val="C0C0C0"/>
                  </a:outerShdw>
                </a:effectLst>
              </a:rPr>
              <a:t>Sidney shouted out loud in the middle of our exercise, </a:t>
            </a:r>
            <a:r>
              <a:rPr lang="en-US" altLang="en-US" sz="2400" dirty="0" smtClean="0">
                <a:effectLst>
                  <a:outerShdw blurRad="38100" dist="38100" dir="2700000" algn="tl">
                    <a:srgbClr val="C0C0C0"/>
                  </a:outerShdw>
                </a:effectLst>
              </a:rPr>
              <a:t>“</a:t>
            </a:r>
            <a:r>
              <a:rPr lang="en-US" sz="2400" dirty="0" smtClean="0">
                <a:effectLst>
                  <a:outerShdw blurRad="38100" dist="38100" dir="2700000" algn="tl">
                    <a:srgbClr val="C0C0C0"/>
                  </a:outerShdw>
                </a:effectLst>
              </a:rPr>
              <a:t>Sidney … …  yes! </a:t>
            </a:r>
            <a:r>
              <a:rPr lang="en-US" altLang="en-US" sz="2400" dirty="0" smtClean="0">
                <a:effectLst>
                  <a:outerShdw blurRad="38100" dist="38100" dir="2700000" algn="tl">
                    <a:srgbClr val="C0C0C0"/>
                  </a:outerShdw>
                </a:effectLst>
              </a:rPr>
              <a:t>”</a:t>
            </a:r>
            <a:r>
              <a:rPr lang="en-US" sz="2400" dirty="0" smtClean="0">
                <a:effectLst>
                  <a:outerShdw blurRad="38100" dist="38100" dir="2700000" algn="tl">
                    <a:srgbClr val="C0C0C0"/>
                  </a:outerShdw>
                </a:effectLst>
              </a:rPr>
              <a:t>. He and I connected in a very deep way and when I close my eyes I can feel his little hand in mine and all the hope his touch revealed.</a:t>
            </a:r>
          </a:p>
        </p:txBody>
      </p:sp>
      <p:pic>
        <p:nvPicPr>
          <p:cNvPr id="20483" name="Picture 3" descr="IMG_0064.JPG"/>
          <p:cNvPicPr>
            <a:picLocks noChangeAspect="1"/>
          </p:cNvPicPr>
          <p:nvPr/>
        </p:nvPicPr>
        <p:blipFill>
          <a:blip r:embed="rId2" cstate="print"/>
          <a:srcRect/>
          <a:stretch>
            <a:fillRect/>
          </a:stretch>
        </p:blipFill>
        <p:spPr bwMode="auto">
          <a:xfrm>
            <a:off x="1631950" y="1981200"/>
            <a:ext cx="5962650" cy="46228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0" y="-12700"/>
            <a:ext cx="4965700" cy="2989263"/>
          </a:xfrm>
        </p:spPr>
        <p:txBody>
          <a:bodyPr wrap="square" numCol="1" compatLnSpc="1">
            <a:prstTxWarp prst="textNoShape">
              <a:avLst/>
            </a:prstTxWarp>
          </a:bodyPr>
          <a:lstStyle/>
          <a:p>
            <a:pPr eaLnBrk="1" hangingPunct="1">
              <a:defRPr/>
            </a:pPr>
            <a:r>
              <a:rPr lang="en-US" sz="2000" smtClean="0">
                <a:effectLst>
                  <a:outerShdw blurRad="38100" dist="38100" dir="2700000" algn="tl">
                    <a:srgbClr val="C0C0C0"/>
                  </a:outerShdw>
                </a:effectLst>
              </a:rPr>
              <a:t>This is baby Mary. She was abandoned by her mother on more than one occasion because she could not afford the medical treatment that was needed. Mary chose me to play with her daily and I noticed </a:t>
            </a:r>
            <a:r>
              <a:rPr lang="en-US" sz="2000" smtClean="0">
                <a:solidFill>
                  <a:schemeClr val="bg1"/>
                </a:solidFill>
                <a:effectLst>
                  <a:outerShdw blurRad="38100" dist="38100" dir="2700000" algn="tl">
                    <a:srgbClr val="C0C0C0"/>
                  </a:outerShdw>
                </a:effectLst>
              </a:rPr>
              <a:t>she did not like to play games on her back so we repositioned her supporting her back and she participated completely until falling fast asleep</a:t>
            </a:r>
            <a:r>
              <a:rPr lang="en-US" sz="2000" smtClean="0">
                <a:effectLst>
                  <a:outerShdw blurRad="38100" dist="38100" dir="2700000" algn="tl">
                    <a:srgbClr val="C0C0C0"/>
                  </a:outerShdw>
                </a:effectLst>
              </a:rPr>
              <a:t>.</a:t>
            </a:r>
          </a:p>
        </p:txBody>
      </p:sp>
      <p:pic>
        <p:nvPicPr>
          <p:cNvPr id="21507" name="Picture 4" descr="IMG_0101.JPG"/>
          <p:cNvPicPr>
            <a:picLocks noChangeAspect="1"/>
          </p:cNvPicPr>
          <p:nvPr/>
        </p:nvPicPr>
        <p:blipFill>
          <a:blip r:embed="rId2" cstate="print"/>
          <a:srcRect/>
          <a:stretch>
            <a:fillRect/>
          </a:stretch>
        </p:blipFill>
        <p:spPr bwMode="auto">
          <a:xfrm>
            <a:off x="1588" y="0"/>
            <a:ext cx="3854450" cy="6858000"/>
          </a:xfrm>
          <a:prstGeom prst="rect">
            <a:avLst/>
          </a:prstGeom>
          <a:noFill/>
          <a:ln w="9525">
            <a:noFill/>
            <a:miter lim="800000"/>
            <a:headEnd/>
            <a:tailEnd/>
          </a:ln>
        </p:spPr>
      </p:pic>
      <p:pic>
        <p:nvPicPr>
          <p:cNvPr id="21508" name="Picture 5" descr="Sally Test Center.jpg"/>
          <p:cNvPicPr>
            <a:picLocks noChangeAspect="1"/>
          </p:cNvPicPr>
          <p:nvPr/>
        </p:nvPicPr>
        <p:blipFill>
          <a:blip r:embed="rId3" cstate="print"/>
          <a:srcRect/>
          <a:stretch>
            <a:fillRect/>
          </a:stretch>
        </p:blipFill>
        <p:spPr bwMode="auto">
          <a:xfrm>
            <a:off x="4354513" y="3271838"/>
            <a:ext cx="4435475" cy="313531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compatLnSpc="1">
            <a:prstTxWarp prst="textNoShape">
              <a:avLst/>
            </a:prstTxWarp>
          </a:bodyPr>
          <a:lstStyle/>
          <a:p>
            <a:pPr eaLnBrk="1" hangingPunct="1">
              <a:defRPr/>
            </a:pPr>
            <a:r>
              <a:rPr lang="en-US" sz="4000" dirty="0" smtClean="0">
                <a:effectLst>
                  <a:outerShdw blurRad="38100" dist="38100" dir="2700000" algn="tl">
                    <a:srgbClr val="C0C0C0"/>
                  </a:outerShdw>
                </a:effectLst>
              </a:rPr>
              <a:t>Women selling produce along the roadside on the way to safari</a:t>
            </a:r>
          </a:p>
        </p:txBody>
      </p:sp>
      <p:pic>
        <p:nvPicPr>
          <p:cNvPr id="22531" name="Content Placeholder 3" descr="IMG_0142.JPG"/>
          <p:cNvPicPr>
            <a:picLocks noGrp="1" noChangeAspect="1"/>
          </p:cNvPicPr>
          <p:nvPr>
            <p:ph idx="1"/>
          </p:nvPr>
        </p:nvPicPr>
        <p:blipFill>
          <a:blip r:embed="rId2" cstate="print"/>
          <a:srcRect/>
          <a:stretch>
            <a:fillRect/>
          </a:stretch>
        </p:blipFill>
        <p:spPr bwMode="auto"/>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79375"/>
            <a:ext cx="8331200" cy="1417638"/>
          </a:xfrm>
        </p:spPr>
        <p:txBody>
          <a:bodyPr wrap="square" numCol="1" compatLnSpc="1">
            <a:prstTxWarp prst="textNoShape">
              <a:avLst/>
            </a:prstTxWarp>
          </a:bodyPr>
          <a:lstStyle/>
          <a:p>
            <a:pPr eaLnBrk="1" hangingPunct="1">
              <a:defRPr/>
            </a:pPr>
            <a:r>
              <a:rPr lang="en-US" sz="4400" dirty="0" smtClean="0">
                <a:effectLst>
                  <a:outerShdw blurRad="38100" dist="38100" dir="2700000" algn="tl">
                    <a:srgbClr val="C0C0C0"/>
                  </a:outerShdw>
                </a:effectLst>
              </a:rPr>
              <a:t>Bravo, Graduation Day for</a:t>
            </a:r>
            <a:br>
              <a:rPr lang="en-US" sz="4400" dirty="0" smtClean="0">
                <a:effectLst>
                  <a:outerShdw blurRad="38100" dist="38100" dir="2700000" algn="tl">
                    <a:srgbClr val="C0C0C0"/>
                  </a:outerShdw>
                </a:effectLst>
              </a:rPr>
            </a:br>
            <a:r>
              <a:rPr lang="en-US" sz="4400" dirty="0" smtClean="0">
                <a:effectLst>
                  <a:outerShdw blurRad="38100" dist="38100" dir="2700000" algn="tl">
                    <a:srgbClr val="C0C0C0"/>
                  </a:outerShdw>
                </a:effectLst>
              </a:rPr>
              <a:t>17 Kenyan Brothers and Sisters</a:t>
            </a:r>
          </a:p>
        </p:txBody>
      </p:sp>
      <p:pic>
        <p:nvPicPr>
          <p:cNvPr id="23555" name="Content Placeholder 3" descr="Kenya II 080.JPG"/>
          <p:cNvPicPr>
            <a:picLocks noGrp="1" noChangeAspect="1"/>
          </p:cNvPicPr>
          <p:nvPr>
            <p:ph idx="1"/>
          </p:nvPr>
        </p:nvPicPr>
        <p:blipFill>
          <a:blip r:embed="rId2" cstate="print"/>
          <a:srcRect/>
          <a:stretch>
            <a:fillRect/>
          </a:stretch>
        </p:blipFill>
        <p:spPr bwMode="auto">
          <a:xfrm>
            <a:off x="703707" y="1497013"/>
            <a:ext cx="7612063" cy="4183062"/>
          </a:xfrm>
        </p:spPr>
      </p:pic>
      <p:sp>
        <p:nvSpPr>
          <p:cNvPr id="23556" name="TextBox 2"/>
          <p:cNvSpPr txBox="1">
            <a:spLocks noChangeArrowheads="1"/>
          </p:cNvSpPr>
          <p:nvPr/>
        </p:nvSpPr>
        <p:spPr bwMode="auto">
          <a:xfrm>
            <a:off x="241300" y="5680075"/>
            <a:ext cx="8902700" cy="1092607"/>
          </a:xfrm>
          <a:prstGeom prst="rect">
            <a:avLst/>
          </a:prstGeom>
          <a:noFill/>
          <a:ln w="9525">
            <a:noFill/>
            <a:miter lim="800000"/>
            <a:headEnd/>
            <a:tailEnd/>
          </a:ln>
        </p:spPr>
        <p:txBody>
          <a:bodyPr wrap="square">
            <a:spAutoFit/>
          </a:bodyPr>
          <a:lstStyle/>
          <a:p>
            <a:r>
              <a:rPr lang="en-US" sz="1300" b="1" dirty="0">
                <a:solidFill>
                  <a:schemeClr val="bg1"/>
                </a:solidFill>
              </a:rPr>
              <a:t>The students are in Alphabetical order: Teacher -Andrea Kelly,  Hosted by Miss Sarah </a:t>
            </a:r>
            <a:r>
              <a:rPr lang="en-US" sz="1300" b="1" dirty="0" smtClean="0">
                <a:solidFill>
                  <a:schemeClr val="bg1"/>
                </a:solidFill>
              </a:rPr>
              <a:t>and </a:t>
            </a:r>
            <a:r>
              <a:rPr lang="en-US" sz="1300" b="1" dirty="0">
                <a:solidFill>
                  <a:schemeClr val="bg1"/>
                </a:solidFill>
              </a:rPr>
              <a:t>Morgan </a:t>
            </a:r>
            <a:r>
              <a:rPr lang="en-US" sz="1300" b="1" dirty="0" smtClean="0">
                <a:solidFill>
                  <a:schemeClr val="bg1"/>
                </a:solidFill>
              </a:rPr>
              <a:t>Livingstone.</a:t>
            </a:r>
          </a:p>
          <a:p>
            <a:r>
              <a:rPr lang="en-US" sz="1300" b="1" dirty="0" smtClean="0">
                <a:solidFill>
                  <a:schemeClr val="bg1"/>
                </a:solidFill>
              </a:rPr>
              <a:t>Caroline </a:t>
            </a:r>
            <a:r>
              <a:rPr lang="en-US" sz="1300" b="1" dirty="0" err="1">
                <a:solidFill>
                  <a:schemeClr val="bg1"/>
                </a:solidFill>
              </a:rPr>
              <a:t>Kemunto</a:t>
            </a:r>
            <a:r>
              <a:rPr lang="en-US" sz="1300" b="1" dirty="0">
                <a:solidFill>
                  <a:schemeClr val="bg1"/>
                </a:solidFill>
              </a:rPr>
              <a:t>, Elizabeth </a:t>
            </a:r>
            <a:r>
              <a:rPr lang="en-US" sz="1300" b="1" dirty="0" err="1">
                <a:solidFill>
                  <a:schemeClr val="bg1"/>
                </a:solidFill>
              </a:rPr>
              <a:t>Kabuthi</a:t>
            </a:r>
            <a:r>
              <a:rPr lang="en-US" sz="1300" b="1" dirty="0">
                <a:solidFill>
                  <a:schemeClr val="bg1"/>
                </a:solidFill>
              </a:rPr>
              <a:t>, Elsie </a:t>
            </a:r>
            <a:r>
              <a:rPr lang="en-US" sz="1300" b="1" dirty="0" err="1">
                <a:solidFill>
                  <a:schemeClr val="bg1"/>
                </a:solidFill>
              </a:rPr>
              <a:t>Birgen</a:t>
            </a:r>
            <a:r>
              <a:rPr lang="en-US" sz="1300" b="1" dirty="0">
                <a:solidFill>
                  <a:schemeClr val="bg1"/>
                </a:solidFill>
              </a:rPr>
              <a:t>, Esther </a:t>
            </a:r>
            <a:r>
              <a:rPr lang="en-US" sz="1300" b="1" dirty="0" err="1">
                <a:solidFill>
                  <a:schemeClr val="bg1"/>
                </a:solidFill>
              </a:rPr>
              <a:t>Opuck</a:t>
            </a:r>
            <a:r>
              <a:rPr lang="en-US" sz="1300" b="1" dirty="0">
                <a:solidFill>
                  <a:schemeClr val="bg1"/>
                </a:solidFill>
              </a:rPr>
              <a:t>, Ernest </a:t>
            </a:r>
            <a:r>
              <a:rPr lang="en-US" sz="1300" b="1" dirty="0" err="1">
                <a:solidFill>
                  <a:schemeClr val="bg1"/>
                </a:solidFill>
              </a:rPr>
              <a:t>Kirui</a:t>
            </a:r>
            <a:r>
              <a:rPr lang="en-US" sz="1300" b="1" dirty="0">
                <a:solidFill>
                  <a:schemeClr val="bg1"/>
                </a:solidFill>
              </a:rPr>
              <a:t>, Faith </a:t>
            </a:r>
            <a:r>
              <a:rPr lang="en-US" sz="1300" b="1" dirty="0" err="1">
                <a:solidFill>
                  <a:schemeClr val="bg1"/>
                </a:solidFill>
              </a:rPr>
              <a:t>Barasa</a:t>
            </a:r>
            <a:r>
              <a:rPr lang="en-US" sz="1300" b="1" dirty="0">
                <a:solidFill>
                  <a:schemeClr val="bg1"/>
                </a:solidFill>
              </a:rPr>
              <a:t>, Jane </a:t>
            </a:r>
            <a:r>
              <a:rPr lang="en-US" sz="1300" b="1" dirty="0" err="1">
                <a:solidFill>
                  <a:schemeClr val="bg1"/>
                </a:solidFill>
              </a:rPr>
              <a:t>Kamau</a:t>
            </a:r>
            <a:r>
              <a:rPr lang="en-US" sz="1300" b="1" dirty="0">
                <a:solidFill>
                  <a:schemeClr val="bg1"/>
                </a:solidFill>
              </a:rPr>
              <a:t>,  Joyce </a:t>
            </a:r>
            <a:r>
              <a:rPr lang="en-US" sz="1300" b="1" dirty="0" err="1">
                <a:solidFill>
                  <a:schemeClr val="bg1"/>
                </a:solidFill>
              </a:rPr>
              <a:t>kimani</a:t>
            </a:r>
            <a:r>
              <a:rPr lang="en-US" sz="1300" b="1" dirty="0">
                <a:solidFill>
                  <a:schemeClr val="bg1"/>
                </a:solidFill>
              </a:rPr>
              <a:t>, Maggie </a:t>
            </a:r>
            <a:r>
              <a:rPr lang="en-US" sz="1300" b="1" dirty="0" err="1">
                <a:solidFill>
                  <a:schemeClr val="bg1"/>
                </a:solidFill>
              </a:rPr>
              <a:t>Anyango</a:t>
            </a:r>
            <a:r>
              <a:rPr lang="en-US" sz="1300" b="1" dirty="0">
                <a:solidFill>
                  <a:schemeClr val="bg1"/>
                </a:solidFill>
              </a:rPr>
              <a:t>, Martha </a:t>
            </a:r>
            <a:r>
              <a:rPr lang="en-US" sz="1300" b="1" dirty="0" err="1">
                <a:solidFill>
                  <a:schemeClr val="bg1"/>
                </a:solidFill>
              </a:rPr>
              <a:t>Mwongela</a:t>
            </a:r>
            <a:r>
              <a:rPr lang="en-US" sz="1300" b="1" dirty="0">
                <a:solidFill>
                  <a:schemeClr val="bg1"/>
                </a:solidFill>
              </a:rPr>
              <a:t>,  Moses </a:t>
            </a:r>
            <a:r>
              <a:rPr lang="en-US" sz="1300" b="1" dirty="0" err="1">
                <a:solidFill>
                  <a:schemeClr val="bg1"/>
                </a:solidFill>
              </a:rPr>
              <a:t>Orwe</a:t>
            </a:r>
            <a:r>
              <a:rPr lang="en-US" sz="1300" b="1" dirty="0">
                <a:solidFill>
                  <a:schemeClr val="bg1"/>
                </a:solidFill>
              </a:rPr>
              <a:t>, Rebecca </a:t>
            </a:r>
            <a:r>
              <a:rPr lang="en-US" sz="1300" b="1" dirty="0" err="1">
                <a:solidFill>
                  <a:schemeClr val="bg1"/>
                </a:solidFill>
              </a:rPr>
              <a:t>Chumo</a:t>
            </a:r>
            <a:r>
              <a:rPr lang="en-US" sz="1300" b="1" dirty="0">
                <a:solidFill>
                  <a:schemeClr val="bg1"/>
                </a:solidFill>
              </a:rPr>
              <a:t>, Regina </a:t>
            </a:r>
            <a:r>
              <a:rPr lang="en-US" sz="1300" b="1" dirty="0" err="1">
                <a:solidFill>
                  <a:schemeClr val="bg1"/>
                </a:solidFill>
              </a:rPr>
              <a:t>Njoki</a:t>
            </a:r>
            <a:r>
              <a:rPr lang="en-US" sz="1300" b="1" dirty="0">
                <a:solidFill>
                  <a:schemeClr val="bg1"/>
                </a:solidFill>
              </a:rPr>
              <a:t>, Ruth </a:t>
            </a:r>
            <a:r>
              <a:rPr lang="en-US" sz="1300" b="1" dirty="0" err="1">
                <a:solidFill>
                  <a:schemeClr val="bg1"/>
                </a:solidFill>
              </a:rPr>
              <a:t>Otieno</a:t>
            </a:r>
            <a:r>
              <a:rPr lang="en-US" sz="1300" b="1" dirty="0">
                <a:solidFill>
                  <a:schemeClr val="bg1"/>
                </a:solidFill>
              </a:rPr>
              <a:t>, </a:t>
            </a:r>
            <a:r>
              <a:rPr lang="en-US" sz="1300" b="1" dirty="0" err="1">
                <a:solidFill>
                  <a:schemeClr val="bg1"/>
                </a:solidFill>
              </a:rPr>
              <a:t>Salesa</a:t>
            </a:r>
            <a:r>
              <a:rPr lang="en-US" sz="1300" b="1" dirty="0">
                <a:solidFill>
                  <a:schemeClr val="bg1"/>
                </a:solidFill>
              </a:rPr>
              <a:t> </a:t>
            </a:r>
            <a:r>
              <a:rPr lang="en-US" sz="1300" b="1" dirty="0" err="1">
                <a:solidFill>
                  <a:schemeClr val="bg1"/>
                </a:solidFill>
              </a:rPr>
              <a:t>Abuga</a:t>
            </a:r>
            <a:r>
              <a:rPr lang="en-US" sz="1300" b="1" dirty="0">
                <a:solidFill>
                  <a:schemeClr val="bg1"/>
                </a:solidFill>
              </a:rPr>
              <a:t>, Salina </a:t>
            </a:r>
            <a:r>
              <a:rPr lang="en-US" sz="1300" b="1" dirty="0" err="1">
                <a:solidFill>
                  <a:schemeClr val="bg1"/>
                </a:solidFill>
              </a:rPr>
              <a:t>Yego</a:t>
            </a:r>
            <a:r>
              <a:rPr lang="en-US" sz="1300" b="1" dirty="0">
                <a:solidFill>
                  <a:schemeClr val="bg1"/>
                </a:solidFill>
              </a:rPr>
              <a:t>, Sarah </a:t>
            </a:r>
            <a:r>
              <a:rPr lang="en-US" sz="1300" b="1" dirty="0" err="1">
                <a:solidFill>
                  <a:schemeClr val="bg1"/>
                </a:solidFill>
              </a:rPr>
              <a:t>Mamlin</a:t>
            </a:r>
            <a:r>
              <a:rPr lang="en-US" sz="1300" b="1" dirty="0">
                <a:solidFill>
                  <a:schemeClr val="bg1"/>
                </a:solidFill>
              </a:rPr>
              <a:t>, Timothy </a:t>
            </a:r>
            <a:r>
              <a:rPr lang="en-US" sz="1300" b="1" dirty="0" err="1">
                <a:solidFill>
                  <a:schemeClr val="bg1"/>
                </a:solidFill>
              </a:rPr>
              <a:t>Wekati</a:t>
            </a:r>
            <a:r>
              <a:rPr lang="en-US" sz="1300" b="1" dirty="0">
                <a:solidFill>
                  <a:schemeClr val="bg1"/>
                </a:solidFill>
              </a:rPr>
              <a:t>, Vivian </a:t>
            </a:r>
            <a:r>
              <a:rPr lang="en-US" sz="1300" b="1" dirty="0" err="1" smtClean="0">
                <a:solidFill>
                  <a:schemeClr val="bg1"/>
                </a:solidFill>
              </a:rPr>
              <a:t>Simatei</a:t>
            </a:r>
            <a:r>
              <a:rPr lang="en-US" sz="1300" b="1" dirty="0" smtClean="0">
                <a:solidFill>
                  <a:schemeClr val="bg1"/>
                </a:solidFill>
              </a:rPr>
              <a:t>          </a:t>
            </a:r>
          </a:p>
          <a:p>
            <a:r>
              <a:rPr lang="en-US" sz="1300" b="1" dirty="0">
                <a:solidFill>
                  <a:schemeClr val="bg1"/>
                </a:solidFill>
              </a:rPr>
              <a:t> </a:t>
            </a:r>
            <a:r>
              <a:rPr lang="en-US" sz="1300" b="1" dirty="0" smtClean="0">
                <a:solidFill>
                  <a:schemeClr val="bg1"/>
                </a:solidFill>
              </a:rPr>
              <a:t>                                                                                                                                                                                 </a:t>
            </a:r>
            <a:endParaRPr lang="en-US" sz="1300" b="1"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 y="69850"/>
            <a:ext cx="8890000" cy="1331913"/>
          </a:xfrm>
        </p:spPr>
        <p:txBody>
          <a:bodyPr wrap="square" numCol="1" compatLnSpc="1">
            <a:prstTxWarp prst="textNoShape">
              <a:avLst/>
            </a:prstTxWarp>
          </a:bodyPr>
          <a:lstStyle/>
          <a:p>
            <a:pPr>
              <a:defRPr/>
            </a:pPr>
            <a:r>
              <a:rPr lang="en-US" sz="4400" dirty="0" smtClean="0">
                <a:effectLst>
                  <a:outerShdw blurRad="38100" dist="38100" dir="2700000" algn="tl">
                    <a:srgbClr val="C0C0C0"/>
                  </a:outerShdw>
                </a:effectLst>
              </a:rPr>
              <a:t>Graduation Day</a:t>
            </a:r>
            <a:br>
              <a:rPr lang="en-US" sz="4400" dirty="0" smtClean="0">
                <a:effectLst>
                  <a:outerShdw blurRad="38100" dist="38100" dir="2700000" algn="tl">
                    <a:srgbClr val="C0C0C0"/>
                  </a:outerShdw>
                </a:effectLst>
              </a:rPr>
            </a:br>
            <a:r>
              <a:rPr lang="en-US" sz="2000" dirty="0" smtClean="0">
                <a:effectLst>
                  <a:outerShdw blurRad="38100" dist="38100" dir="2700000" algn="tl">
                    <a:srgbClr val="C0C0C0"/>
                  </a:outerShdw>
                </a:effectLst>
              </a:rPr>
              <a:t>Dance is the universal language to celebrate life</a:t>
            </a:r>
            <a:r>
              <a:rPr lang="en-US" altLang="en-US" sz="2000" dirty="0" smtClean="0">
                <a:effectLst>
                  <a:outerShdw blurRad="38100" dist="38100" dir="2700000" algn="tl">
                    <a:srgbClr val="C0C0C0"/>
                  </a:outerShdw>
                </a:effectLst>
              </a:rPr>
              <a:t>’</a:t>
            </a:r>
            <a:r>
              <a:rPr lang="en-US" sz="2000" dirty="0" smtClean="0">
                <a:effectLst>
                  <a:outerShdw blurRad="38100" dist="38100" dir="2700000" algn="tl">
                    <a:srgbClr val="C0C0C0"/>
                  </a:outerShdw>
                </a:effectLst>
              </a:rPr>
              <a:t>s accomplishments and honor their guest.</a:t>
            </a:r>
            <a:br>
              <a:rPr lang="en-US" sz="2000" dirty="0" smtClean="0">
                <a:effectLst>
                  <a:outerShdw blurRad="38100" dist="38100" dir="2700000" algn="tl">
                    <a:srgbClr val="C0C0C0"/>
                  </a:outerShdw>
                </a:effectLst>
              </a:rPr>
            </a:br>
            <a:r>
              <a:rPr lang="en-US" sz="2000" dirty="0" smtClean="0">
                <a:effectLst>
                  <a:outerShdw blurRad="38100" dist="38100" dir="2700000" algn="tl">
                    <a:srgbClr val="C0C0C0"/>
                  </a:outerShdw>
                </a:effectLst>
              </a:rPr>
              <a:t>Eleven different tribes were represented in this group.</a:t>
            </a:r>
            <a:endParaRPr lang="en-US" sz="3600" dirty="0" smtClean="0">
              <a:effectLst>
                <a:outerShdw blurRad="38100" dist="38100" dir="2700000" algn="tl">
                  <a:srgbClr val="C0C0C0"/>
                </a:outerShdw>
              </a:effectLst>
            </a:endParaRPr>
          </a:p>
        </p:txBody>
      </p:sp>
      <p:pic>
        <p:nvPicPr>
          <p:cNvPr id="24579" name="Content Placeholder 3" descr="Kenya II 129.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79375"/>
            <a:ext cx="8566150" cy="1417638"/>
          </a:xfrm>
        </p:spPr>
        <p:txBody>
          <a:bodyPr wrap="square" numCol="1" compatLnSpc="1">
            <a:prstTxWarp prst="textNoShape">
              <a:avLst/>
            </a:prstTxWarp>
          </a:bodyPr>
          <a:lstStyle/>
          <a:p>
            <a:pPr eaLnBrk="1" hangingPunct="1">
              <a:defRPr/>
            </a:pPr>
            <a:r>
              <a:rPr lang="en-US" sz="2000" smtClean="0">
                <a:effectLst>
                  <a:outerShdw blurRad="38100" dist="38100" dir="2700000" algn="tl">
                    <a:srgbClr val="C0C0C0"/>
                  </a:outerShdw>
                </a:effectLst>
              </a:rPr>
              <a:t>The Administrators of the Kenyan government honored our class by coming to graduation and telling us that our program of nurturing touch, compassionate communication, and positive environment would be implemented into the University, Social, and Hospital systems of Kenya. </a:t>
            </a:r>
          </a:p>
        </p:txBody>
      </p:sp>
      <p:pic>
        <p:nvPicPr>
          <p:cNvPr id="25603" name="Picture 3" descr="IMG_0204.JPG"/>
          <p:cNvPicPr>
            <a:picLocks noChangeAspect="1"/>
          </p:cNvPicPr>
          <p:nvPr/>
        </p:nvPicPr>
        <p:blipFill>
          <a:blip r:embed="rId2" cstate="print"/>
          <a:srcRect/>
          <a:stretch>
            <a:fillRect/>
          </a:stretch>
        </p:blipFill>
        <p:spPr bwMode="auto">
          <a:xfrm>
            <a:off x="592138" y="1966913"/>
            <a:ext cx="7899400" cy="4440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9538" y="2084388"/>
            <a:ext cx="2644776" cy="4773612"/>
          </a:xfrm>
          <a:prstGeom prst="rect">
            <a:avLst/>
          </a:prstGeom>
          <a:noFill/>
          <a:ln w="9525">
            <a:noFill/>
            <a:miter lim="800000"/>
            <a:headEnd/>
            <a:tailEnd/>
          </a:ln>
        </p:spPr>
      </p:pic>
      <p:sp>
        <p:nvSpPr>
          <p:cNvPr id="26627" name="TextBox 4"/>
          <p:cNvSpPr txBox="1">
            <a:spLocks noChangeArrowheads="1"/>
          </p:cNvSpPr>
          <p:nvPr/>
        </p:nvSpPr>
        <p:spPr bwMode="auto">
          <a:xfrm>
            <a:off x="212725" y="268288"/>
            <a:ext cx="9547225" cy="461962"/>
          </a:xfrm>
          <a:prstGeom prst="rect">
            <a:avLst/>
          </a:prstGeom>
          <a:noFill/>
          <a:ln w="9525">
            <a:noFill/>
            <a:miter lim="800000"/>
            <a:headEnd/>
            <a:tailEnd/>
          </a:ln>
        </p:spPr>
        <p:txBody>
          <a:bodyPr>
            <a:spAutoFit/>
          </a:bodyPr>
          <a:lstStyle/>
          <a:p>
            <a:r>
              <a:rPr lang="en-US" sz="2400" b="1">
                <a:solidFill>
                  <a:schemeClr val="bg1"/>
                </a:solidFill>
              </a:rPr>
              <a:t>Miss Sarah treats us to Safari, a wondrous day indeed</a:t>
            </a:r>
          </a:p>
        </p:txBody>
      </p:sp>
      <p:pic>
        <p:nvPicPr>
          <p:cNvPr id="26628"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89425" y="1862138"/>
            <a:ext cx="4598988" cy="2584450"/>
          </a:xfrm>
          <a:prstGeom prst="rect">
            <a:avLst/>
          </a:prstGeom>
          <a:noFill/>
          <a:ln w="9525">
            <a:noFill/>
            <a:miter lim="800000"/>
            <a:headEnd/>
            <a:tailEnd/>
          </a:ln>
        </p:spPr>
      </p:pic>
      <p:pic>
        <p:nvPicPr>
          <p:cNvPr id="26629" name="Picture 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63725" y="957263"/>
            <a:ext cx="2800350" cy="1874837"/>
          </a:xfrm>
          <a:prstGeom prst="rect">
            <a:avLst/>
          </a:prstGeom>
          <a:noFill/>
          <a:ln w="9525">
            <a:noFill/>
            <a:miter lim="800000"/>
            <a:headEnd/>
            <a:tailEnd/>
          </a:ln>
        </p:spPr>
      </p:pic>
      <p:pic>
        <p:nvPicPr>
          <p:cNvPr id="26630" name="Picture 7"/>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13563" y="5386388"/>
            <a:ext cx="2070100" cy="1387475"/>
          </a:xfrm>
          <a:prstGeom prst="rect">
            <a:avLst/>
          </a:prstGeom>
          <a:noFill/>
          <a:ln w="9525">
            <a:noFill/>
            <a:miter lim="800000"/>
            <a:headEnd/>
            <a:tailEnd/>
          </a:ln>
        </p:spPr>
      </p:pic>
      <p:pic>
        <p:nvPicPr>
          <p:cNvPr id="26631" name="Picture 8"/>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784975" y="730250"/>
            <a:ext cx="2249488" cy="1504950"/>
          </a:xfrm>
          <a:prstGeom prst="rect">
            <a:avLst/>
          </a:prstGeom>
          <a:noFill/>
          <a:ln w="9525">
            <a:noFill/>
            <a:miter lim="800000"/>
            <a:headEnd/>
            <a:tailEnd/>
          </a:ln>
        </p:spPr>
      </p:pic>
      <p:pic>
        <p:nvPicPr>
          <p:cNvPr id="26632" name="Picture 12"/>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2508250" y="2828925"/>
            <a:ext cx="1779588" cy="3163888"/>
          </a:xfrm>
          <a:prstGeom prst="rect">
            <a:avLst/>
          </a:prstGeom>
          <a:noFill/>
          <a:ln w="9525">
            <a:noFill/>
            <a:miter lim="800000"/>
            <a:headEnd/>
            <a:tailEnd/>
          </a:ln>
        </p:spPr>
      </p:pic>
      <p:pic>
        <p:nvPicPr>
          <p:cNvPr id="26633" name="Picture 4"/>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2093397" y="4443380"/>
            <a:ext cx="3900488" cy="2192338"/>
          </a:xfrm>
          <a:prstGeom prst="rect">
            <a:avLst/>
          </a:prstGeom>
          <a:noFill/>
          <a:ln w="9525">
            <a:noFill/>
            <a:miter lim="800000"/>
            <a:headEnd/>
            <a:tailEnd/>
          </a:ln>
        </p:spPr>
      </p:pic>
      <p:sp>
        <p:nvSpPr>
          <p:cNvPr id="26634" name="TextBox 13"/>
          <p:cNvSpPr txBox="1">
            <a:spLocks noChangeArrowheads="1"/>
          </p:cNvSpPr>
          <p:nvPr/>
        </p:nvSpPr>
        <p:spPr bwMode="auto">
          <a:xfrm>
            <a:off x="5904798" y="4535488"/>
            <a:ext cx="3268662" cy="646112"/>
          </a:xfrm>
          <a:prstGeom prst="rect">
            <a:avLst/>
          </a:prstGeom>
          <a:noFill/>
          <a:ln w="9525">
            <a:noFill/>
            <a:miter lim="800000"/>
            <a:headEnd/>
            <a:tailEnd/>
          </a:ln>
        </p:spPr>
        <p:txBody>
          <a:bodyPr wrap="none">
            <a:spAutoFit/>
          </a:bodyPr>
          <a:lstStyle/>
          <a:p>
            <a:pPr algn="r"/>
            <a:r>
              <a:rPr lang="en-US" b="1" dirty="0"/>
              <a:t>Tired Finn in Dad Mike’s lap</a:t>
            </a:r>
          </a:p>
          <a:p>
            <a:pPr algn="r"/>
            <a:r>
              <a:rPr lang="en-US" b="1" dirty="0"/>
              <a:t>… day’s end, safari’s over.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compatLnSpc="1">
            <a:prstTxWarp prst="textNoShape">
              <a:avLst/>
            </a:prstTxWarp>
          </a:bodyPr>
          <a:lstStyle/>
          <a:p>
            <a:pPr>
              <a:defRPr/>
            </a:pPr>
            <a:r>
              <a:rPr lang="en-US" dirty="0" smtClean="0">
                <a:effectLst>
                  <a:outerShdw blurRad="38100" dist="38100" dir="2700000" algn="tl">
                    <a:srgbClr val="C0C0C0"/>
                  </a:outerShdw>
                </a:effectLst>
              </a:rPr>
              <a:t>Goodbye for now </a:t>
            </a:r>
            <a:r>
              <a:rPr lang="en-US" dirty="0" smtClean="0">
                <a:effectLst>
                  <a:outerShdw blurRad="38100" dist="38100" dir="2700000" algn="tl">
                    <a:srgbClr val="C0C0C0"/>
                  </a:outerShdw>
                </a:effectLst>
              </a:rPr>
              <a:t>Africa</a:t>
            </a:r>
            <a:br>
              <a:rPr lang="en-US" dirty="0" smtClean="0">
                <a:effectLst>
                  <a:outerShdw blurRad="38100" dist="38100" dir="2700000" algn="tl">
                    <a:srgbClr val="C0C0C0"/>
                  </a:outerShdw>
                </a:effectLst>
              </a:rPr>
            </a:br>
            <a:r>
              <a:rPr lang="en-US" dirty="0" smtClean="0">
                <a:solidFill>
                  <a:schemeClr val="bg1"/>
                </a:solidFill>
                <a:effectLst>
                  <a:outerShdw blurRad="38100" dist="38100" dir="2700000" algn="tl">
                    <a:srgbClr val="C0C0C0"/>
                  </a:outerShdw>
                </a:effectLst>
              </a:rPr>
              <a:t>A life of purpose fulfilled</a:t>
            </a:r>
            <a:endParaRPr lang="en-US" dirty="0" smtClean="0">
              <a:effectLst>
                <a:outerShdw blurRad="38100" dist="38100" dir="2700000" algn="tl">
                  <a:srgbClr val="C0C0C0"/>
                </a:outerShdw>
              </a:effectLst>
            </a:endParaRPr>
          </a:p>
        </p:txBody>
      </p:sp>
      <p:sp>
        <p:nvSpPr>
          <p:cNvPr id="3" name="Content Placeholder 2"/>
          <p:cNvSpPr>
            <a:spLocks noGrp="1"/>
          </p:cNvSpPr>
          <p:nvPr>
            <p:ph idx="1"/>
          </p:nvPr>
        </p:nvSpPr>
        <p:spPr>
          <a:xfrm>
            <a:off x="342901" y="1846262"/>
            <a:ext cx="8458200" cy="2560638"/>
          </a:xfrm>
        </p:spPr>
        <p:txBody>
          <a:bodyPr wrap="square" numCol="1" anchor="t" anchorCtr="0" compatLnSpc="1">
            <a:prstTxWarp prst="textNoShape">
              <a:avLst/>
            </a:prstTxWarp>
            <a:noAutofit/>
          </a:bodyPr>
          <a:lstStyle/>
          <a:p>
            <a:pPr>
              <a:defRPr/>
            </a:pPr>
            <a:r>
              <a:rPr lang="en-US" i="1" dirty="0" smtClean="0">
                <a:effectLst>
                  <a:outerShdw blurRad="38100" dist="38100" dir="2700000" algn="tl">
                    <a:srgbClr val="C0C0C0"/>
                  </a:outerShdw>
                </a:effectLst>
              </a:rPr>
              <a:t>“I </a:t>
            </a:r>
            <a:r>
              <a:rPr lang="en-US" i="1" dirty="0" smtClean="0">
                <a:effectLst>
                  <a:outerShdw blurRad="38100" dist="38100" dir="2700000" algn="tl">
                    <a:srgbClr val="C0C0C0"/>
                  </a:outerShdw>
                </a:effectLst>
              </a:rPr>
              <a:t>dreamed of going to Africa and now I dream of once again </a:t>
            </a:r>
            <a:r>
              <a:rPr lang="en-US" i="1" dirty="0" smtClean="0">
                <a:effectLst>
                  <a:outerShdw blurRad="38100" dist="38100" dir="2700000" algn="tl">
                    <a:srgbClr val="C0C0C0"/>
                  </a:outerShdw>
                </a:effectLst>
              </a:rPr>
              <a:t>visiting </a:t>
            </a:r>
            <a:r>
              <a:rPr lang="en-US" i="1" dirty="0" smtClean="0">
                <a:effectLst>
                  <a:outerShdw blurRad="38100" dist="38100" dir="2700000" algn="tl">
                    <a:srgbClr val="C0C0C0"/>
                  </a:outerShdw>
                </a:effectLst>
              </a:rPr>
              <a:t>my beautiful Kenyan friends and their children</a:t>
            </a:r>
            <a:r>
              <a:rPr lang="en-US" i="1" dirty="0" smtClean="0">
                <a:effectLst>
                  <a:outerShdw blurRad="38100" dist="38100" dir="2700000" algn="tl">
                    <a:srgbClr val="C0C0C0"/>
                  </a:outerShdw>
                </a:effectLst>
              </a:rPr>
              <a:t>.”</a:t>
            </a:r>
          </a:p>
          <a:p>
            <a:pPr algn="r">
              <a:defRPr/>
            </a:pPr>
            <a:r>
              <a:rPr lang="en-US" smtClean="0">
                <a:effectLst>
                  <a:outerShdw blurRad="38100" dist="38100" dir="2700000" algn="tl">
                    <a:srgbClr val="C0C0C0"/>
                  </a:outerShdw>
                </a:effectLst>
              </a:rPr>
              <a:t>Andrea Kelly</a:t>
            </a:r>
            <a:endParaRPr lang="en-US" dirty="0" smtClean="0">
              <a:effectLst>
                <a:outerShdw blurRad="38100" dist="38100" dir="2700000" algn="tl">
                  <a:srgbClr val="C0C0C0"/>
                </a:outerShdw>
              </a:effectLst>
            </a:endParaRPr>
          </a:p>
        </p:txBody>
      </p:sp>
      <p:pic>
        <p:nvPicPr>
          <p:cNvPr id="27652" name="Picture 3" descr="Lioness and Cub.jpeg"/>
          <p:cNvPicPr>
            <a:picLocks noChangeAspect="1"/>
          </p:cNvPicPr>
          <p:nvPr/>
        </p:nvPicPr>
        <p:blipFill>
          <a:blip r:embed="rId2" cstate="print"/>
          <a:srcRect/>
          <a:stretch>
            <a:fillRect/>
          </a:stretch>
        </p:blipFill>
        <p:spPr bwMode="auto">
          <a:xfrm>
            <a:off x="665163" y="3130547"/>
            <a:ext cx="5585871" cy="3717927"/>
          </a:xfrm>
          <a:prstGeom prst="rect">
            <a:avLst/>
          </a:prstGeom>
          <a:noFill/>
          <a:ln w="9525">
            <a:noFill/>
            <a:miter lim="800000"/>
            <a:headEnd/>
            <a:tailEnd/>
          </a:ln>
        </p:spPr>
      </p:pic>
      <p:sp>
        <p:nvSpPr>
          <p:cNvPr id="5" name="TextBox 4"/>
          <p:cNvSpPr txBox="1"/>
          <p:nvPr/>
        </p:nvSpPr>
        <p:spPr>
          <a:xfrm>
            <a:off x="8107680" y="6217920"/>
            <a:ext cx="891189" cy="584776"/>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defRPr/>
            </a:pPr>
            <a:r>
              <a:rPr lang="en-US" sz="3200" b="1" dirty="0">
                <a:ln/>
                <a:solidFill>
                  <a:schemeClr val="accent3"/>
                </a:solidFill>
                <a:latin typeface="Book Antiqua" charset="0"/>
                <a:ea typeface="ＭＳ Ｐゴシック" charset="0"/>
                <a:cs typeface="ＭＳ Ｐゴシック" charset="0"/>
              </a:rPr>
              <a:t>end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025" y="79375"/>
            <a:ext cx="8469313" cy="1417638"/>
          </a:xfrm>
        </p:spPr>
        <p:txBody>
          <a:bodyPr wrap="square" numCol="1" compatLnSpc="1">
            <a:prstTxWarp prst="textNoShape">
              <a:avLst/>
            </a:prstTxWarp>
          </a:bodyPr>
          <a:lstStyle/>
          <a:p>
            <a:pPr eaLnBrk="1" hangingPunct="1">
              <a:defRPr/>
            </a:pPr>
            <a:r>
              <a:rPr lang="en-US" sz="1800" dirty="0" smtClean="0">
                <a:effectLst>
                  <a:outerShdw blurRad="38100" dist="38100" dir="2700000" algn="tl">
                    <a:srgbClr val="C0C0C0"/>
                  </a:outerShdw>
                </a:effectLst>
              </a:rPr>
              <a:t>32 hours later, and very exhausted, we arrive at Brian</a:t>
            </a:r>
            <a:r>
              <a:rPr lang="en-US" altLang="en-US" sz="1800" dirty="0" smtClean="0">
                <a:effectLst>
                  <a:outerShdw blurRad="38100" dist="38100" dir="2700000" algn="tl">
                    <a:srgbClr val="C0C0C0"/>
                  </a:outerShdw>
                </a:effectLst>
              </a:rPr>
              <a:t>’</a:t>
            </a:r>
            <a:r>
              <a:rPr lang="en-US" sz="1800" dirty="0" smtClean="0">
                <a:effectLst>
                  <a:outerShdw blurRad="38100" dist="38100" dir="2700000" algn="tl">
                    <a:srgbClr val="C0C0C0"/>
                  </a:outerShdw>
                </a:effectLst>
              </a:rPr>
              <a:t>s house and I meet my roommate, Faith. Protocol is that all conversations are centered around </a:t>
            </a:r>
            <a:r>
              <a:rPr lang="en-US" altLang="en-US" sz="1800" dirty="0" smtClean="0">
                <a:effectLst>
                  <a:outerShdw blurRad="38100" dist="38100" dir="2700000" algn="tl">
                    <a:srgbClr val="C0C0C0"/>
                  </a:outerShdw>
                </a:effectLst>
              </a:rPr>
              <a:t>‘</a:t>
            </a:r>
            <a:r>
              <a:rPr lang="en-US" sz="1800" dirty="0" smtClean="0">
                <a:effectLst>
                  <a:outerShdw blurRad="38100" dist="38100" dir="2700000" algn="tl">
                    <a:srgbClr val="C0C0C0"/>
                  </a:outerShdw>
                </a:effectLst>
              </a:rPr>
              <a:t>Tea</a:t>
            </a:r>
            <a:r>
              <a:rPr lang="en-US" altLang="en-US" sz="1800" dirty="0" smtClean="0">
                <a:effectLst>
                  <a:outerShdw blurRad="38100" dist="38100" dir="2700000" algn="tl">
                    <a:srgbClr val="C0C0C0"/>
                  </a:outerShdw>
                </a:effectLst>
              </a:rPr>
              <a:t>’</a:t>
            </a:r>
            <a:r>
              <a:rPr lang="en-US" sz="1800" dirty="0" smtClean="0">
                <a:effectLst>
                  <a:outerShdw blurRad="38100" dist="38100" dir="2700000" algn="tl">
                    <a:srgbClr val="C0C0C0"/>
                  </a:outerShdw>
                </a:effectLst>
              </a:rPr>
              <a:t>. From LAX I arrived in Nairobi, met up with Morgan and her family, room mate Faith and then took a commuter flight to </a:t>
            </a:r>
            <a:r>
              <a:rPr lang="en-US" sz="1800" dirty="0" err="1" smtClean="0">
                <a:effectLst>
                  <a:outerShdw blurRad="38100" dist="38100" dir="2700000" algn="tl">
                    <a:srgbClr val="C0C0C0"/>
                  </a:outerShdw>
                </a:effectLst>
              </a:rPr>
              <a:t>Eldoret</a:t>
            </a:r>
            <a:r>
              <a:rPr lang="en-US" sz="1800" dirty="0" smtClean="0">
                <a:effectLst>
                  <a:outerShdw blurRad="38100" dist="38100" dir="2700000" algn="tl">
                    <a:srgbClr val="C0C0C0"/>
                  </a:outerShdw>
                </a:effectLst>
              </a:rPr>
              <a:t> where our gracious host, Brian and his brother provided each of us a room in his personal home.</a:t>
            </a:r>
          </a:p>
        </p:txBody>
      </p:sp>
      <p:pic>
        <p:nvPicPr>
          <p:cNvPr id="11267" name="Content Placeholder 3" descr="IMG_0007.JPG"/>
          <p:cNvPicPr>
            <a:picLocks noGrp="1" noChangeAspect="1"/>
          </p:cNvPicPr>
          <p:nvPr>
            <p:ph idx="1"/>
          </p:nvPr>
        </p:nvPicPr>
        <p:blipFill>
          <a:blip r:embed="rId2" cstate="print"/>
          <a:srcRect/>
          <a:stretch>
            <a:fillRect/>
          </a:stretch>
        </p:blipFill>
        <p:spPr bwMode="auto">
          <a:xfrm>
            <a:off x="765175" y="2094484"/>
            <a:ext cx="7612063" cy="4183063"/>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5" y="-184150"/>
            <a:ext cx="7612063" cy="1417638"/>
          </a:xfrm>
        </p:spPr>
        <p:txBody>
          <a:bodyPr wrap="square" numCol="1" compatLnSpc="1">
            <a:prstTxWarp prst="textNoShape">
              <a:avLst/>
            </a:prstTxWarp>
          </a:bodyPr>
          <a:lstStyle/>
          <a:p>
            <a:pPr eaLnBrk="1" hangingPunct="1">
              <a:defRPr/>
            </a:pPr>
            <a:r>
              <a:rPr lang="en-US" smtClean="0">
                <a:effectLst>
                  <a:outerShdw blurRad="38100" dist="38100" dir="2700000" algn="tl">
                    <a:srgbClr val="C0C0C0"/>
                  </a:outerShdw>
                </a:effectLst>
              </a:rPr>
              <a:t>Highway to Eldoret</a:t>
            </a:r>
          </a:p>
        </p:txBody>
      </p:sp>
      <p:pic>
        <p:nvPicPr>
          <p:cNvPr id="12291" name="Content Placeholder 3" descr="IMG_0015_1.JPG"/>
          <p:cNvPicPr>
            <a:picLocks noGrp="1" noChangeAspect="1"/>
          </p:cNvPicPr>
          <p:nvPr>
            <p:ph idx="1"/>
          </p:nvPr>
        </p:nvPicPr>
        <p:blipFill>
          <a:blip r:embed="rId2" cstate="print"/>
          <a:srcRect/>
          <a:stretch>
            <a:fillRect/>
          </a:stretch>
        </p:blipFill>
        <p:spPr bwMode="auto"/>
      </p:pic>
      <p:sp>
        <p:nvSpPr>
          <p:cNvPr id="12292" name="TextBox 4"/>
          <p:cNvSpPr txBox="1">
            <a:spLocks noChangeArrowheads="1"/>
          </p:cNvSpPr>
          <p:nvPr/>
        </p:nvSpPr>
        <p:spPr bwMode="auto">
          <a:xfrm>
            <a:off x="619125" y="1016000"/>
            <a:ext cx="8058150" cy="369888"/>
          </a:xfrm>
          <a:prstGeom prst="rect">
            <a:avLst/>
          </a:prstGeom>
          <a:noFill/>
          <a:ln w="9525">
            <a:noFill/>
            <a:miter lim="800000"/>
            <a:headEnd/>
            <a:tailEnd/>
          </a:ln>
        </p:spPr>
        <p:txBody>
          <a:bodyPr>
            <a:spAutoFit/>
          </a:bodyPr>
          <a:lstStyle/>
          <a:p>
            <a:pPr algn="ctr"/>
            <a:r>
              <a:rPr lang="en-US"/>
              <a:t>Our last beautiful government highway … without potholes.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0750" y="1755775"/>
            <a:ext cx="3143250" cy="1457325"/>
          </a:xfrm>
        </p:spPr>
        <p:txBody>
          <a:bodyPr wrap="square" numCol="1" compatLnSpc="1">
            <a:prstTxWarp prst="textNoShape">
              <a:avLst/>
            </a:prstTxWarp>
          </a:bodyPr>
          <a:lstStyle/>
          <a:p>
            <a:pPr eaLnBrk="1" hangingPunct="1">
              <a:defRPr/>
            </a:pPr>
            <a:r>
              <a:rPr lang="en-US" sz="2800" b="1" smtClean="0">
                <a:solidFill>
                  <a:srgbClr val="FFFF00"/>
                </a:solidFill>
                <a:effectLst>
                  <a:outerShdw blurRad="38100" dist="38100" dir="2700000" algn="tl">
                    <a:srgbClr val="C0C0C0"/>
                  </a:outerShdw>
                </a:effectLst>
              </a:rPr>
              <a:t>Roads Start to Decline</a:t>
            </a:r>
          </a:p>
        </p:txBody>
      </p:sp>
      <p:pic>
        <p:nvPicPr>
          <p:cNvPr id="13315" name="Content Placeholder 3" descr="IMG_0017_1.JPG"/>
          <p:cNvPicPr>
            <a:picLocks noGrp="1" noChangeAspect="1"/>
          </p:cNvPicPr>
          <p:nvPr>
            <p:ph idx="1"/>
          </p:nvPr>
        </p:nvPicPr>
        <p:blipFill>
          <a:blip r:embed="rId2" cstate="print"/>
          <a:srcRect/>
          <a:stretch>
            <a:fillRect/>
          </a:stretch>
        </p:blipFill>
        <p:spPr bwMode="auto">
          <a:xfrm>
            <a:off x="0" y="0"/>
            <a:ext cx="6000750" cy="3297238"/>
          </a:xfrm>
        </p:spPr>
      </p:pic>
      <p:pic>
        <p:nvPicPr>
          <p:cNvPr id="13316" name="Picture 4" descr="IMG_0016_1.JPG"/>
          <p:cNvPicPr>
            <a:picLocks noChangeAspect="1"/>
          </p:cNvPicPr>
          <p:nvPr/>
        </p:nvPicPr>
        <p:blipFill>
          <a:blip r:embed="rId3" cstate="print"/>
          <a:srcRect/>
          <a:stretch>
            <a:fillRect/>
          </a:stretch>
        </p:blipFill>
        <p:spPr bwMode="auto">
          <a:xfrm>
            <a:off x="3205163" y="3521075"/>
            <a:ext cx="5938837" cy="3336925"/>
          </a:xfrm>
          <a:prstGeom prst="rect">
            <a:avLst/>
          </a:prstGeom>
          <a:noFill/>
          <a:ln w="9525">
            <a:noFill/>
            <a:miter lim="800000"/>
            <a:headEnd/>
            <a:tailEnd/>
          </a:ln>
        </p:spPr>
      </p:pic>
      <p:sp>
        <p:nvSpPr>
          <p:cNvPr id="13317" name="TextBox 6"/>
          <p:cNvSpPr txBox="1">
            <a:spLocks noChangeArrowheads="1"/>
          </p:cNvSpPr>
          <p:nvPr/>
        </p:nvSpPr>
        <p:spPr bwMode="auto">
          <a:xfrm>
            <a:off x="0" y="4510088"/>
            <a:ext cx="3205163" cy="1384300"/>
          </a:xfrm>
          <a:prstGeom prst="rect">
            <a:avLst/>
          </a:prstGeom>
          <a:noFill/>
          <a:ln w="9525">
            <a:noFill/>
            <a:miter lim="800000"/>
            <a:headEnd/>
            <a:tailEnd/>
          </a:ln>
        </p:spPr>
        <p:txBody>
          <a:bodyPr>
            <a:spAutoFit/>
          </a:bodyPr>
          <a:lstStyle/>
          <a:p>
            <a:pPr algn="ctr"/>
            <a:r>
              <a:rPr lang="en-US" sz="2800" b="1">
                <a:solidFill>
                  <a:srgbClr val="FFFF00"/>
                </a:solidFill>
              </a:rPr>
              <a:t>Business huts Along the Roadside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0975" y="79375"/>
            <a:ext cx="4937125" cy="1417638"/>
          </a:xfrm>
        </p:spPr>
        <p:txBody>
          <a:bodyPr wrap="square" numCol="1" compatLnSpc="1">
            <a:prstTxWarp prst="textNoShape">
              <a:avLst/>
            </a:prstTxWarp>
          </a:bodyPr>
          <a:lstStyle/>
          <a:p>
            <a:pPr eaLnBrk="1" hangingPunct="1">
              <a:defRPr/>
            </a:pPr>
            <a:r>
              <a:rPr lang="en-US" sz="3600" smtClean="0">
                <a:effectLst>
                  <a:outerShdw blurRad="38100" dist="38100" dir="2700000" algn="tl">
                    <a:srgbClr val="C0C0C0"/>
                  </a:outerShdw>
                </a:effectLst>
              </a:rPr>
              <a:t>Road conditions just before the University.</a:t>
            </a:r>
          </a:p>
        </p:txBody>
      </p:sp>
      <p:pic>
        <p:nvPicPr>
          <p:cNvPr id="14339" name="Picture 4" descr="IMG_0037_1.JPG"/>
          <p:cNvPicPr>
            <a:picLocks noChangeAspect="1"/>
          </p:cNvPicPr>
          <p:nvPr/>
        </p:nvPicPr>
        <p:blipFill>
          <a:blip r:embed="rId2" cstate="print"/>
          <a:srcRect/>
          <a:stretch>
            <a:fillRect/>
          </a:stretch>
        </p:blipFill>
        <p:spPr bwMode="auto">
          <a:xfrm>
            <a:off x="0" y="0"/>
            <a:ext cx="3854450" cy="6858000"/>
          </a:xfrm>
          <a:prstGeom prst="rect">
            <a:avLst/>
          </a:prstGeom>
          <a:noFill/>
          <a:ln w="9525">
            <a:noFill/>
            <a:miter lim="800000"/>
            <a:headEnd/>
            <a:tailEnd/>
          </a:ln>
        </p:spPr>
      </p:pic>
      <p:pic>
        <p:nvPicPr>
          <p:cNvPr id="14340" name="Picture 5" descr="Cows in Kenya.jpg"/>
          <p:cNvPicPr>
            <a:picLocks noChangeAspect="1"/>
          </p:cNvPicPr>
          <p:nvPr/>
        </p:nvPicPr>
        <p:blipFill>
          <a:blip r:embed="rId3" cstate="print"/>
          <a:srcRect/>
          <a:stretch>
            <a:fillRect/>
          </a:stretch>
        </p:blipFill>
        <p:spPr bwMode="auto">
          <a:xfrm>
            <a:off x="3879850" y="2444750"/>
            <a:ext cx="5227638" cy="441325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438" y="-96838"/>
            <a:ext cx="8513762" cy="1766888"/>
          </a:xfrm>
        </p:spPr>
        <p:txBody>
          <a:bodyPr wrap="square" numCol="1" compatLnSpc="1">
            <a:prstTxWarp prst="textNoShape">
              <a:avLst/>
            </a:prstTxWarp>
          </a:bodyPr>
          <a:lstStyle/>
          <a:p>
            <a:pPr eaLnBrk="1" hangingPunct="1">
              <a:defRPr/>
            </a:pPr>
            <a:r>
              <a:rPr lang="en-US" sz="4000" dirty="0" smtClean="0">
                <a:effectLst>
                  <a:outerShdw blurRad="38100" dist="38100" dir="2700000" algn="tl">
                    <a:srgbClr val="C0C0C0"/>
                  </a:outerShdw>
                </a:effectLst>
              </a:rPr>
              <a:t>Miss Sarah and Dr. Joe</a:t>
            </a:r>
            <a:r>
              <a:rPr lang="en-US" altLang="en-US" sz="4000" dirty="0" smtClean="0">
                <a:effectLst>
                  <a:outerShdw blurRad="38100" dist="38100" dir="2700000" algn="tl">
                    <a:srgbClr val="C0C0C0"/>
                  </a:outerShdw>
                </a:effectLst>
              </a:rPr>
              <a:t>’</a:t>
            </a:r>
            <a:r>
              <a:rPr lang="en-US" sz="4000" dirty="0" smtClean="0">
                <a:effectLst>
                  <a:outerShdw blurRad="38100" dist="38100" dir="2700000" algn="tl">
                    <a:srgbClr val="C0C0C0"/>
                  </a:outerShdw>
                </a:effectLst>
              </a:rPr>
              <a:t>s Home</a:t>
            </a:r>
            <a:br>
              <a:rPr lang="en-US" sz="4000" dirty="0" smtClean="0">
                <a:effectLst>
                  <a:outerShdw blurRad="38100" dist="38100" dir="2700000" algn="tl">
                    <a:srgbClr val="C0C0C0"/>
                  </a:outerShdw>
                </a:effectLst>
              </a:rPr>
            </a:br>
            <a:r>
              <a:rPr lang="en-US" sz="1800" dirty="0" smtClean="0">
                <a:effectLst>
                  <a:outerShdw blurRad="38100" dist="38100" dir="2700000" algn="tl">
                    <a:srgbClr val="C0C0C0"/>
                  </a:outerShdw>
                </a:effectLst>
              </a:rPr>
              <a:t>Dr. Joe (orthopedic surgeon) is head of the medical university and assists the AIDS epidemic in nearby villages. His goal is to correct AIDS in utero. His wife Miss Sarah graciously extended her home to us and hosted our stay. Thank You</a:t>
            </a:r>
            <a:br>
              <a:rPr lang="en-US" sz="1800" dirty="0" smtClean="0">
                <a:effectLst>
                  <a:outerShdw blurRad="38100" dist="38100" dir="2700000" algn="tl">
                    <a:srgbClr val="C0C0C0"/>
                  </a:outerShdw>
                </a:effectLst>
              </a:rPr>
            </a:br>
            <a:r>
              <a:rPr lang="en-US" sz="1800" dirty="0" smtClean="0">
                <a:effectLst>
                  <a:outerShdw blurRad="38100" dist="38100" dir="2700000" algn="tl">
                    <a:srgbClr val="C0C0C0"/>
                  </a:outerShdw>
                </a:effectLst>
              </a:rPr>
              <a:t>Miss </a:t>
            </a:r>
            <a:r>
              <a:rPr lang="en-US" sz="1800" dirty="0">
                <a:effectLst>
                  <a:outerShdw blurRad="38100" dist="38100" dir="2700000" algn="tl">
                    <a:srgbClr val="C0C0C0"/>
                  </a:outerShdw>
                </a:effectLst>
              </a:rPr>
              <a:t>S</a:t>
            </a:r>
            <a:r>
              <a:rPr lang="en-US" sz="1800" dirty="0" smtClean="0">
                <a:effectLst>
                  <a:outerShdw blurRad="38100" dist="38100" dir="2700000" algn="tl">
                    <a:srgbClr val="C0C0C0"/>
                  </a:outerShdw>
                </a:effectLst>
              </a:rPr>
              <a:t>arah and Joe for the many comforts extended to us in your home!</a:t>
            </a:r>
            <a:endParaRPr lang="en-US" sz="3600" dirty="0" smtClean="0">
              <a:effectLst>
                <a:outerShdw blurRad="38100" dist="38100" dir="2700000" algn="tl">
                  <a:srgbClr val="C0C0C0"/>
                </a:outerShdw>
              </a:effectLst>
            </a:endParaRPr>
          </a:p>
        </p:txBody>
      </p:sp>
      <p:pic>
        <p:nvPicPr>
          <p:cNvPr id="15363" name="Picture 4" descr="Joe and Mike.jpg"/>
          <p:cNvPicPr>
            <a:picLocks noChangeAspect="1"/>
          </p:cNvPicPr>
          <p:nvPr/>
        </p:nvPicPr>
        <p:blipFill>
          <a:blip r:embed="rId2" cstate="print"/>
          <a:srcRect/>
          <a:stretch>
            <a:fillRect/>
          </a:stretch>
        </p:blipFill>
        <p:spPr bwMode="auto">
          <a:xfrm>
            <a:off x="0" y="4297363"/>
            <a:ext cx="5715000" cy="2560637"/>
          </a:xfrm>
          <a:prstGeom prst="rect">
            <a:avLst/>
          </a:prstGeom>
          <a:noFill/>
          <a:ln w="9525">
            <a:noFill/>
            <a:miter lim="800000"/>
            <a:headEnd/>
            <a:tailEnd/>
          </a:ln>
        </p:spPr>
      </p:pic>
      <p:pic>
        <p:nvPicPr>
          <p:cNvPr id="15364" name="Picture 6" descr="Miss Sarah.jpg"/>
          <p:cNvPicPr>
            <a:picLocks noChangeAspect="1"/>
          </p:cNvPicPr>
          <p:nvPr/>
        </p:nvPicPr>
        <p:blipFill>
          <a:blip r:embed="rId3" cstate="print"/>
          <a:srcRect/>
          <a:stretch>
            <a:fillRect/>
          </a:stretch>
        </p:blipFill>
        <p:spPr bwMode="auto">
          <a:xfrm>
            <a:off x="1403350" y="2381250"/>
            <a:ext cx="2841625" cy="2925763"/>
          </a:xfrm>
          <a:prstGeom prst="rect">
            <a:avLst/>
          </a:prstGeom>
          <a:noFill/>
          <a:ln w="9525">
            <a:noFill/>
            <a:miter lim="800000"/>
            <a:headEnd/>
            <a:tailEnd/>
          </a:ln>
        </p:spPr>
      </p:pic>
      <p:pic>
        <p:nvPicPr>
          <p:cNvPr id="15365" name="Picture 3" descr="IMG_0031.JPG"/>
          <p:cNvPicPr>
            <a:picLocks noChangeAspect="1"/>
          </p:cNvPicPr>
          <p:nvPr/>
        </p:nvPicPr>
        <p:blipFill>
          <a:blip r:embed="rId4" cstate="print"/>
          <a:srcRect/>
          <a:stretch>
            <a:fillRect/>
          </a:stretch>
        </p:blipFill>
        <p:spPr bwMode="auto">
          <a:xfrm>
            <a:off x="4581525" y="1798638"/>
            <a:ext cx="4562475" cy="2565400"/>
          </a:xfrm>
          <a:prstGeom prst="rect">
            <a:avLst/>
          </a:prstGeom>
          <a:noFill/>
          <a:ln w="9525">
            <a:noFill/>
            <a:miter lim="800000"/>
            <a:headEnd/>
            <a:tailEnd/>
          </a:ln>
        </p:spPr>
      </p:pic>
      <p:pic>
        <p:nvPicPr>
          <p:cNvPr id="15366" name="Picture 8" descr="University Mansion.JPG"/>
          <p:cNvPicPr>
            <a:picLocks noChangeAspect="1"/>
          </p:cNvPicPr>
          <p:nvPr/>
        </p:nvPicPr>
        <p:blipFill>
          <a:blip r:embed="rId5" cstate="print"/>
          <a:srcRect/>
          <a:stretch>
            <a:fillRect/>
          </a:stretch>
        </p:blipFill>
        <p:spPr bwMode="auto">
          <a:xfrm>
            <a:off x="5481638" y="4799013"/>
            <a:ext cx="3662362" cy="2058987"/>
          </a:xfrm>
          <a:prstGeom prst="rect">
            <a:avLst/>
          </a:prstGeom>
          <a:noFill/>
          <a:ln w="9525">
            <a:noFill/>
            <a:miter lim="800000"/>
            <a:headEnd/>
            <a:tailEnd/>
          </a:ln>
        </p:spPr>
      </p:pic>
      <p:sp>
        <p:nvSpPr>
          <p:cNvPr id="15367" name="TextBox 9"/>
          <p:cNvSpPr txBox="1">
            <a:spLocks noChangeArrowheads="1"/>
          </p:cNvSpPr>
          <p:nvPr/>
        </p:nvSpPr>
        <p:spPr bwMode="auto">
          <a:xfrm>
            <a:off x="1539875" y="6318250"/>
            <a:ext cx="709613" cy="368300"/>
          </a:xfrm>
          <a:prstGeom prst="rect">
            <a:avLst/>
          </a:prstGeom>
          <a:noFill/>
          <a:ln w="9525">
            <a:noFill/>
            <a:miter lim="800000"/>
            <a:headEnd/>
            <a:tailEnd/>
          </a:ln>
        </p:spPr>
        <p:txBody>
          <a:bodyPr wrap="none">
            <a:spAutoFit/>
          </a:bodyPr>
          <a:lstStyle/>
          <a:p>
            <a:r>
              <a:rPr lang="en-US"/>
              <a:t>Mike</a:t>
            </a:r>
          </a:p>
        </p:txBody>
      </p:sp>
      <p:sp>
        <p:nvSpPr>
          <p:cNvPr id="15368" name="TextBox 10"/>
          <p:cNvSpPr txBox="1">
            <a:spLocks noChangeArrowheads="1"/>
          </p:cNvSpPr>
          <p:nvPr/>
        </p:nvSpPr>
        <p:spPr bwMode="auto">
          <a:xfrm>
            <a:off x="4227513" y="6318250"/>
            <a:ext cx="865187" cy="368300"/>
          </a:xfrm>
          <a:prstGeom prst="rect">
            <a:avLst/>
          </a:prstGeom>
          <a:noFill/>
          <a:ln w="9525">
            <a:noFill/>
            <a:miter lim="800000"/>
            <a:headEnd/>
            <a:tailEnd/>
          </a:ln>
        </p:spPr>
        <p:txBody>
          <a:bodyPr wrap="none">
            <a:spAutoFit/>
          </a:bodyPr>
          <a:lstStyle/>
          <a:p>
            <a:r>
              <a:rPr lang="en-US"/>
              <a:t>Dr. Joe</a:t>
            </a:r>
          </a:p>
        </p:txBody>
      </p:sp>
      <p:sp>
        <p:nvSpPr>
          <p:cNvPr id="15369" name="TextBox 11"/>
          <p:cNvSpPr txBox="1">
            <a:spLocks noChangeArrowheads="1"/>
          </p:cNvSpPr>
          <p:nvPr/>
        </p:nvSpPr>
        <p:spPr bwMode="auto">
          <a:xfrm>
            <a:off x="3409950" y="2508250"/>
            <a:ext cx="779463" cy="646113"/>
          </a:xfrm>
          <a:prstGeom prst="rect">
            <a:avLst/>
          </a:prstGeom>
          <a:noFill/>
          <a:ln w="9525">
            <a:noFill/>
            <a:miter lim="800000"/>
            <a:headEnd/>
            <a:tailEnd/>
          </a:ln>
        </p:spPr>
        <p:txBody>
          <a:bodyPr>
            <a:spAutoFit/>
          </a:bodyPr>
          <a:lstStyle/>
          <a:p>
            <a:r>
              <a:rPr lang="en-US"/>
              <a:t>Miss</a:t>
            </a:r>
          </a:p>
          <a:p>
            <a:r>
              <a:rPr lang="en-US"/>
              <a:t>Sarah</a:t>
            </a:r>
          </a:p>
        </p:txBody>
      </p:sp>
      <p:sp>
        <p:nvSpPr>
          <p:cNvPr id="15370" name="TextBox 12"/>
          <p:cNvSpPr txBox="1">
            <a:spLocks noChangeArrowheads="1"/>
          </p:cNvSpPr>
          <p:nvPr/>
        </p:nvSpPr>
        <p:spPr bwMode="auto">
          <a:xfrm>
            <a:off x="5472113" y="4430713"/>
            <a:ext cx="3671887" cy="338137"/>
          </a:xfrm>
          <a:prstGeom prst="rect">
            <a:avLst/>
          </a:prstGeom>
          <a:noFill/>
          <a:ln w="9525">
            <a:noFill/>
            <a:miter lim="800000"/>
            <a:headEnd/>
            <a:tailEnd/>
          </a:ln>
        </p:spPr>
        <p:txBody>
          <a:bodyPr>
            <a:spAutoFit/>
          </a:bodyPr>
          <a:lstStyle/>
          <a:p>
            <a:r>
              <a:rPr lang="en-US" sz="1600" b="1">
                <a:solidFill>
                  <a:srgbClr val="FFFF00"/>
                </a:solidFill>
              </a:rPr>
              <a:t>Miss Sarah</a:t>
            </a:r>
            <a:r>
              <a:rPr lang="en-US" altLang="en-US" sz="1600" b="1">
                <a:solidFill>
                  <a:srgbClr val="FFFF00"/>
                </a:solidFill>
              </a:rPr>
              <a:t>’</a:t>
            </a:r>
            <a:r>
              <a:rPr lang="en-US" sz="1600" b="1">
                <a:solidFill>
                  <a:srgbClr val="FFFF00"/>
                </a:solidFill>
              </a:rPr>
              <a:t>s home at the University</a:t>
            </a:r>
          </a:p>
        </p:txBody>
      </p:sp>
      <p:sp>
        <p:nvSpPr>
          <p:cNvPr id="15371" name="TextBox 13"/>
          <p:cNvSpPr txBox="1">
            <a:spLocks noChangeArrowheads="1"/>
          </p:cNvSpPr>
          <p:nvPr/>
        </p:nvSpPr>
        <p:spPr bwMode="auto">
          <a:xfrm>
            <a:off x="6107113" y="3697288"/>
            <a:ext cx="1398587" cy="338137"/>
          </a:xfrm>
          <a:prstGeom prst="rect">
            <a:avLst/>
          </a:prstGeom>
          <a:noFill/>
          <a:ln w="9525">
            <a:noFill/>
            <a:miter lim="800000"/>
            <a:headEnd/>
            <a:tailEnd/>
          </a:ln>
        </p:spPr>
        <p:txBody>
          <a:bodyPr wrap="none">
            <a:spAutoFit/>
          </a:bodyPr>
          <a:lstStyle/>
          <a:p>
            <a:r>
              <a:rPr lang="en-US" sz="1600" b="1">
                <a:solidFill>
                  <a:srgbClr val="FFFF00"/>
                </a:solidFill>
              </a:rPr>
              <a:t>The Gardens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9550" y="165100"/>
            <a:ext cx="2292350" cy="1417638"/>
          </a:xfrm>
        </p:spPr>
        <p:txBody>
          <a:bodyPr wrap="square" numCol="1" compatLnSpc="1">
            <a:prstTxWarp prst="textNoShape">
              <a:avLst/>
            </a:prstTxWarp>
          </a:bodyPr>
          <a:lstStyle/>
          <a:p>
            <a:pPr eaLnBrk="1" hangingPunct="1">
              <a:defRPr/>
            </a:pPr>
            <a:r>
              <a:rPr lang="en-US" sz="4000" dirty="0" smtClean="0">
                <a:effectLst>
                  <a:outerShdw blurRad="38100" dist="38100" dir="2700000" algn="tl">
                    <a:srgbClr val="C0C0C0"/>
                  </a:outerShdw>
                </a:effectLst>
              </a:rPr>
              <a:t>Students in class</a:t>
            </a:r>
          </a:p>
        </p:txBody>
      </p:sp>
      <p:pic>
        <p:nvPicPr>
          <p:cNvPr id="16387" name="Content Placeholder 3" descr="IMG_0038.JPG"/>
          <p:cNvPicPr>
            <a:picLocks noGrp="1" noChangeAspect="1"/>
          </p:cNvPicPr>
          <p:nvPr>
            <p:ph idx="1"/>
          </p:nvPr>
        </p:nvPicPr>
        <p:blipFill>
          <a:blip r:embed="rId2" cstate="print"/>
          <a:srcRect/>
          <a:stretch>
            <a:fillRect/>
          </a:stretch>
        </p:blipFill>
        <p:spPr bwMode="auto">
          <a:xfrm>
            <a:off x="0" y="0"/>
            <a:ext cx="6296025" cy="3459163"/>
          </a:xfrm>
        </p:spPr>
      </p:pic>
      <p:pic>
        <p:nvPicPr>
          <p:cNvPr id="16388" name="Picture 4" descr="IMG_0061.JPG"/>
          <p:cNvPicPr>
            <a:picLocks noChangeAspect="1"/>
          </p:cNvPicPr>
          <p:nvPr/>
        </p:nvPicPr>
        <p:blipFill>
          <a:blip r:embed="rId3" cstate="print"/>
          <a:srcRect/>
          <a:stretch>
            <a:fillRect/>
          </a:stretch>
        </p:blipFill>
        <p:spPr bwMode="auto">
          <a:xfrm>
            <a:off x="3095625" y="3459163"/>
            <a:ext cx="6048375" cy="3398837"/>
          </a:xfrm>
          <a:prstGeom prst="rect">
            <a:avLst/>
          </a:prstGeom>
          <a:noFill/>
          <a:ln w="9525">
            <a:noFill/>
            <a:miter lim="800000"/>
            <a:headEnd/>
            <a:tailEnd/>
          </a:ln>
        </p:spPr>
      </p:pic>
      <p:sp>
        <p:nvSpPr>
          <p:cNvPr id="7" name="Title 1"/>
          <p:cNvSpPr txBox="1">
            <a:spLocks/>
          </p:cNvSpPr>
          <p:nvPr/>
        </p:nvSpPr>
        <p:spPr>
          <a:xfrm>
            <a:off x="0" y="3629025"/>
            <a:ext cx="2701925" cy="3101975"/>
          </a:xfrm>
          <a:prstGeom prst="rect">
            <a:avLst/>
          </a:prstGeom>
        </p:spPr>
        <p:txBody>
          <a:bodyPr anchor="ctr"/>
          <a:lstStyle>
            <a:lvl1pPr eaLnBrk="0" hangingPunct="0">
              <a:defRPr sz="2400">
                <a:solidFill>
                  <a:schemeClr val="tx1"/>
                </a:solidFill>
                <a:latin typeface="Book Antiqua" pitchFamily="18" charset="0"/>
                <a:ea typeface="MS PGothic" pitchFamily="34" charset="-128"/>
              </a:defRPr>
            </a:lvl1pPr>
            <a:lvl2pPr marL="742950" indent="-285750" eaLnBrk="0" hangingPunct="0">
              <a:defRPr sz="2400">
                <a:solidFill>
                  <a:schemeClr val="tx1"/>
                </a:solidFill>
                <a:latin typeface="Book Antiqua" pitchFamily="18" charset="0"/>
                <a:ea typeface="MS PGothic" pitchFamily="34" charset="-128"/>
              </a:defRPr>
            </a:lvl2pPr>
            <a:lvl3pPr marL="1143000" indent="-228600" eaLnBrk="0" hangingPunct="0">
              <a:defRPr sz="2400">
                <a:solidFill>
                  <a:schemeClr val="tx1"/>
                </a:solidFill>
                <a:latin typeface="Book Antiqua" pitchFamily="18" charset="0"/>
                <a:ea typeface="MS PGothic" pitchFamily="34" charset="-128"/>
              </a:defRPr>
            </a:lvl3pPr>
            <a:lvl4pPr marL="1600200" indent="-228600" eaLnBrk="0" hangingPunct="0">
              <a:defRPr sz="2400">
                <a:solidFill>
                  <a:schemeClr val="tx1"/>
                </a:solidFill>
                <a:latin typeface="Book Antiqua" pitchFamily="18" charset="0"/>
                <a:ea typeface="MS PGothic" pitchFamily="34" charset="-128"/>
              </a:defRPr>
            </a:lvl4pPr>
            <a:lvl5pPr marL="2057400" indent="-228600" eaLnBrk="0" hangingPunct="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lgn="ctr" eaLnBrk="1" hangingPunct="1">
              <a:defRPr/>
            </a:pPr>
            <a:r>
              <a:rPr lang="en-US" b="1" dirty="0" smtClean="0">
                <a:solidFill>
                  <a:srgbClr val="FFFF00"/>
                </a:solidFill>
                <a:effectLst>
                  <a:outerShdw blurRad="38100" dist="38100" dir="2700000" algn="tl">
                    <a:srgbClr val="C0C0C0"/>
                  </a:outerShdw>
                </a:effectLst>
              </a:rPr>
              <a:t>Students next day teaching visiting villagers and their children at the Sally Test Center</a:t>
            </a:r>
          </a:p>
        </p:txBody>
      </p:sp>
      <p:sp>
        <p:nvSpPr>
          <p:cNvPr id="3" name="TextBox 2"/>
          <p:cNvSpPr txBox="1"/>
          <p:nvPr/>
        </p:nvSpPr>
        <p:spPr>
          <a:xfrm>
            <a:off x="6413500" y="1676400"/>
            <a:ext cx="2641600" cy="1631216"/>
          </a:xfrm>
          <a:prstGeom prst="rect">
            <a:avLst/>
          </a:prstGeom>
          <a:noFill/>
        </p:spPr>
        <p:txBody>
          <a:bodyPr wrap="square" rtlCol="0">
            <a:spAutoFit/>
          </a:bodyPr>
          <a:lstStyle/>
          <a:p>
            <a:r>
              <a:rPr lang="en-US" sz="2000" dirty="0" smtClean="0">
                <a:solidFill>
                  <a:schemeClr val="bg1"/>
                </a:solidFill>
              </a:rPr>
              <a:t>“47% more weight gain,  massage 15 minutes, 3 times a day”.</a:t>
            </a:r>
          </a:p>
          <a:p>
            <a:r>
              <a:rPr lang="en-US" sz="2000" dirty="0" smtClean="0">
                <a:solidFill>
                  <a:schemeClr val="bg1"/>
                </a:solidFill>
              </a:rPr>
              <a:t>  EBS, Tiffany Field  </a:t>
            </a:r>
            <a:endParaRPr lang="en-US" sz="20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compatLnSpc="1">
            <a:prstTxWarp prst="textNoShape">
              <a:avLst/>
            </a:prstTxWarp>
          </a:bodyPr>
          <a:lstStyle/>
          <a:p>
            <a:pPr eaLnBrk="1" hangingPunct="1">
              <a:defRPr/>
            </a:pPr>
            <a:r>
              <a:rPr lang="en-US" smtClean="0">
                <a:effectLst>
                  <a:outerShdw blurRad="38100" dist="38100" dir="2700000" algn="tl">
                    <a:srgbClr val="C0C0C0"/>
                  </a:outerShdw>
                </a:effectLst>
              </a:rPr>
              <a:t>Students practicing for teaching the parent classes</a:t>
            </a:r>
          </a:p>
        </p:txBody>
      </p:sp>
      <p:pic>
        <p:nvPicPr>
          <p:cNvPr id="17411" name="Content Placeholder 3" descr="IMG_0121.JPG"/>
          <p:cNvPicPr>
            <a:picLocks noGrp="1" noChangeAspect="1"/>
          </p:cNvPicPr>
          <p:nvPr>
            <p:ph idx="1"/>
          </p:nvPr>
        </p:nvPicPr>
        <p:blipFill>
          <a:blip r:embed="rId2" cstate="print"/>
          <a:srcRect/>
          <a:stretch>
            <a:fillRect/>
          </a:stretch>
        </p:blipFill>
        <p:spPr bwMode="auto">
          <a:xfrm>
            <a:off x="781456" y="2131933"/>
            <a:ext cx="7612063" cy="4214812"/>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Content Placeholder 3" descr="IMG_0058.JPG"/>
          <p:cNvPicPr>
            <a:picLocks noGrp="1" noChangeAspect="1"/>
          </p:cNvPicPr>
          <p:nvPr>
            <p:ph idx="1"/>
          </p:nvPr>
        </p:nvPicPr>
        <p:blipFill>
          <a:blip r:embed="rId2" cstate="print"/>
          <a:srcRect/>
          <a:stretch>
            <a:fillRect/>
          </a:stretch>
        </p:blipFill>
        <p:spPr bwMode="auto">
          <a:xfrm>
            <a:off x="0" y="0"/>
            <a:ext cx="3963988" cy="2178050"/>
          </a:xfrm>
        </p:spPr>
      </p:pic>
      <p:pic>
        <p:nvPicPr>
          <p:cNvPr id="18435" name="Picture 4" descr="IMG_0061.JPG"/>
          <p:cNvPicPr>
            <a:picLocks noChangeAspect="1"/>
          </p:cNvPicPr>
          <p:nvPr/>
        </p:nvPicPr>
        <p:blipFill>
          <a:blip r:embed="rId3" cstate="print"/>
          <a:srcRect/>
          <a:stretch>
            <a:fillRect/>
          </a:stretch>
        </p:blipFill>
        <p:spPr bwMode="auto">
          <a:xfrm>
            <a:off x="5268913" y="4679950"/>
            <a:ext cx="3875087" cy="2178050"/>
          </a:xfrm>
          <a:prstGeom prst="rect">
            <a:avLst/>
          </a:prstGeom>
          <a:noFill/>
          <a:ln w="9525">
            <a:noFill/>
            <a:miter lim="800000"/>
            <a:headEnd/>
            <a:tailEnd/>
          </a:ln>
        </p:spPr>
      </p:pic>
      <p:pic>
        <p:nvPicPr>
          <p:cNvPr id="18436" name="Picture 7" descr="IMG_0072.JPG"/>
          <p:cNvPicPr>
            <a:picLocks noChangeAspect="1"/>
          </p:cNvPicPr>
          <p:nvPr/>
        </p:nvPicPr>
        <p:blipFill>
          <a:blip r:embed="rId4" cstate="print"/>
          <a:srcRect/>
          <a:stretch>
            <a:fillRect/>
          </a:stretch>
        </p:blipFill>
        <p:spPr bwMode="auto">
          <a:xfrm>
            <a:off x="4421188" y="0"/>
            <a:ext cx="4722812" cy="2654300"/>
          </a:xfrm>
          <a:prstGeom prst="rect">
            <a:avLst/>
          </a:prstGeom>
          <a:noFill/>
          <a:ln w="9525">
            <a:noFill/>
            <a:miter lim="800000"/>
            <a:headEnd/>
            <a:tailEnd/>
          </a:ln>
        </p:spPr>
      </p:pic>
      <p:pic>
        <p:nvPicPr>
          <p:cNvPr id="18437" name="Picture 8" descr="IMG_0105.JPG"/>
          <p:cNvPicPr>
            <a:picLocks noChangeAspect="1"/>
          </p:cNvPicPr>
          <p:nvPr/>
        </p:nvPicPr>
        <p:blipFill>
          <a:blip r:embed="rId5" cstate="print"/>
          <a:srcRect/>
          <a:stretch>
            <a:fillRect/>
          </a:stretch>
        </p:blipFill>
        <p:spPr bwMode="auto">
          <a:xfrm>
            <a:off x="2078038" y="1546225"/>
            <a:ext cx="2501900" cy="4452938"/>
          </a:xfrm>
          <a:prstGeom prst="rect">
            <a:avLst/>
          </a:prstGeom>
          <a:noFill/>
          <a:ln w="9525">
            <a:noFill/>
            <a:miter lim="800000"/>
            <a:headEnd/>
            <a:tailEnd/>
          </a:ln>
        </p:spPr>
      </p:pic>
      <p:sp>
        <p:nvSpPr>
          <p:cNvPr id="18438" name="TextBox 9"/>
          <p:cNvSpPr txBox="1">
            <a:spLocks noChangeArrowheads="1"/>
          </p:cNvSpPr>
          <p:nvPr/>
        </p:nvSpPr>
        <p:spPr bwMode="auto">
          <a:xfrm>
            <a:off x="152400" y="2359025"/>
            <a:ext cx="1747838" cy="3138488"/>
          </a:xfrm>
          <a:prstGeom prst="rect">
            <a:avLst/>
          </a:prstGeom>
          <a:noFill/>
          <a:ln w="9525">
            <a:noFill/>
            <a:miter lim="800000"/>
            <a:headEnd/>
            <a:tailEnd/>
          </a:ln>
        </p:spPr>
        <p:txBody>
          <a:bodyPr>
            <a:spAutoFit/>
          </a:bodyPr>
          <a:lstStyle/>
          <a:p>
            <a:r>
              <a:rPr lang="en-US" b="1">
                <a:solidFill>
                  <a:srgbClr val="FFFF00"/>
                </a:solidFill>
              </a:rPr>
              <a:t>Andrea and Miss Sarah at the Sally Test Center.</a:t>
            </a:r>
          </a:p>
          <a:p>
            <a:r>
              <a:rPr lang="en-US" b="1">
                <a:solidFill>
                  <a:srgbClr val="FFFF00"/>
                </a:solidFill>
              </a:rPr>
              <a:t>Where touch games, songs, and dance lift the human spirit and life begins to be renewed.</a:t>
            </a:r>
          </a:p>
        </p:txBody>
      </p:sp>
      <p:sp>
        <p:nvSpPr>
          <p:cNvPr id="18439" name="TextBox 11"/>
          <p:cNvSpPr txBox="1">
            <a:spLocks noChangeArrowheads="1"/>
          </p:cNvSpPr>
          <p:nvPr/>
        </p:nvSpPr>
        <p:spPr bwMode="auto">
          <a:xfrm>
            <a:off x="4849813" y="2768600"/>
            <a:ext cx="3868737" cy="1477963"/>
          </a:xfrm>
          <a:prstGeom prst="rect">
            <a:avLst/>
          </a:prstGeom>
          <a:noFill/>
          <a:ln w="9525">
            <a:noFill/>
            <a:miter lim="800000"/>
            <a:headEnd/>
            <a:tailEnd/>
          </a:ln>
        </p:spPr>
        <p:txBody>
          <a:bodyPr>
            <a:spAutoFit/>
          </a:bodyPr>
          <a:lstStyle/>
          <a:p>
            <a:r>
              <a:rPr lang="en-US" b="1">
                <a:solidFill>
                  <a:srgbClr val="FFFF00"/>
                </a:solidFill>
              </a:rPr>
              <a:t>The students practice teaching the villagers at the Sally Test Center and later that morning they are teaching the children and women of Eldoret.</a:t>
            </a:r>
          </a:p>
        </p:txBody>
      </p:sp>
    </p:spTree>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majorFont>
      <a:minorFont>
        <a:latin typeface="Book Antiqua"/>
        <a:ea typeface=""/>
        <a:cs typeface=""/>
        <a:font script="Jpan" typeface="ＭＳ 明朝"/>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2485</TotalTime>
  <Words>673</Words>
  <Application>Microsoft Macintosh PowerPoint</Application>
  <PresentationFormat>On-screen Show (4:3)</PresentationFormat>
  <Paragraphs>46</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Book Antiqua</vt:lpstr>
      <vt:lpstr>Calibri</vt:lpstr>
      <vt:lpstr>Century Schoolbook</vt:lpstr>
      <vt:lpstr>MS PGothic</vt:lpstr>
      <vt:lpstr>ＭＳ Ｐゴシック</vt:lpstr>
      <vt:lpstr>Wingdings 2</vt:lpstr>
      <vt:lpstr>Habitat</vt:lpstr>
      <vt:lpstr>Eldoret, Kenya ~ East Africa</vt:lpstr>
      <vt:lpstr>32 hours later, and very exhausted, we arrive at Brian’s house and I meet my roommate, Faith. Protocol is that all conversations are centered around ‘Tea’. From LAX I arrived in Nairobi, met up with Morgan and her family, room mate Faith and then took a commuter flight to Eldoret where our gracious host, Brian and his brother provided each of us a room in his personal home.</vt:lpstr>
      <vt:lpstr>Highway to Eldoret</vt:lpstr>
      <vt:lpstr>Roads Start to Decline</vt:lpstr>
      <vt:lpstr>Road conditions just before the University.</vt:lpstr>
      <vt:lpstr>Miss Sarah and Dr. Joe’s Home Dr. Joe (orthopedic surgeon) is head of the medical university and assists the AIDS epidemic in nearby villages. His goal is to correct AIDS in utero. His wife Miss Sarah graciously extended her home to us and hosted our stay. Thank You Miss Sarah and Joe for the many comforts extended to us in your home!</vt:lpstr>
      <vt:lpstr>Students in class</vt:lpstr>
      <vt:lpstr>Students practicing for teaching the parent classes</vt:lpstr>
      <vt:lpstr>PowerPoint Presentation</vt:lpstr>
      <vt:lpstr>Sidney was a burn victim. His Mother went home to her parents due to abuse and his father set the family home on fire and burned the two grandparents, mother, a brother and sister of whom did not survive, and only Sidney and one sister were able to be saved. Song, dance, and nurturing touch helped to ignite Sidney’s will to survive and thrive. I whispered to him “There’s hope Sidney through you to have a good life”.</vt:lpstr>
      <vt:lpstr>Sidney shouted out loud in the middle of our exercise, “Sidney … …  yes! ”. He and I connected in a very deep way and when I close my eyes I can feel his little hand in mine and all the hope his touch revealed.</vt:lpstr>
      <vt:lpstr>This is baby Mary. She was abandoned by her mother on more than one occasion because she could not afford the medical treatment that was needed. Mary chose me to play with her daily and I noticed she did not like to play games on her back so we repositioned her supporting her back and she participated completely until falling fast asleep.</vt:lpstr>
      <vt:lpstr>Women selling produce along the roadside on the way to safari</vt:lpstr>
      <vt:lpstr>Bravo, Graduation Day for 17 Kenyan Brothers and Sisters</vt:lpstr>
      <vt:lpstr>Graduation Day Dance is the universal language to celebrate life’s accomplishments and honor their guest. Eleven different tribes were represented in this group.</vt:lpstr>
      <vt:lpstr>The Administrators of the Kenyan government honored our class by coming to graduation and telling us that our program of nurturing touch, compassionate communication, and positive environment would be implemented into the University, Social, and Hospital systems of Kenya. </vt:lpstr>
      <vt:lpstr>PowerPoint Presentation</vt:lpstr>
      <vt:lpstr>Goodbye for now Africa A life of purpose fulfilled</vt:lpstr>
    </vt:vector>
  </TitlesOfParts>
  <Company>IAIM/WINC</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Kenya Africa</dc:title>
  <dc:creator>Susan Campbell</dc:creator>
  <cp:lastModifiedBy>Susan Campbell</cp:lastModifiedBy>
  <cp:revision>61</cp:revision>
  <cp:lastPrinted>2011-02-14T21:18:43Z</cp:lastPrinted>
  <dcterms:created xsi:type="dcterms:W3CDTF">2011-02-07T20:52:20Z</dcterms:created>
  <dcterms:modified xsi:type="dcterms:W3CDTF">2017-10-17T19:17:26Z</dcterms:modified>
</cp:coreProperties>
</file>